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eea451fd1bfb3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eea451fd1bfb3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86c920a9ac697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86c920a9ac697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ce2fb2274718e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ce2fb2274718e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ce2fb2274718e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ce2fb2274718e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ce2fb2274718e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ce2fb2274718e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ce2fb2274718e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ce2fb2274718e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ce2fb2274718e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ce2fb2274718e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ce2fb2274718e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ce2fb2274718e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09633" y="1810350"/>
            <a:ext cx="40593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</a:t>
            </a:r>
            <a:r>
              <a:rPr lang="es-419"/>
              <a:t>rón Factory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 flipH="1">
            <a:off x="4240175" y="3576075"/>
            <a:ext cx="13110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</a:t>
            </a:r>
            <a:r>
              <a:rPr lang="es-419"/>
              <a:t>ón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96" y="1538163"/>
            <a:ext cx="3720915" cy="2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991" y="1295563"/>
            <a:ext cx="3720900" cy="255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 Factory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Este pat</a:t>
            </a:r>
            <a:r>
              <a:rPr lang="es-419"/>
              <a:t>rón implica la creación de instancias de  ciertas clases de acuerdo a características específicas.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75" y="2139406"/>
            <a:ext cx="7493250" cy="26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</a:t>
            </a:r>
            <a:r>
              <a:rPr lang="es-419"/>
              <a:t>ntajas y Desventajas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53875"/>
            <a:ext cx="85206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Separar la lógica del uso de los objetos y su creación.</a:t>
            </a:r>
            <a:r>
              <a:rPr lang="es-419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el principio de responsabilidad única.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el principio de Abierto/Cerrado.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Implementacion simple.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Problemas si se quiere crear los objetos de maneras diferentes.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Factory Me</a:t>
            </a:r>
            <a:r>
              <a:rPr lang="es-419"/>
              <a:t>thod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</a:t>
            </a:r>
            <a:r>
              <a:rPr lang="es-419"/>
              <a:t>te patrón se tiene creadores hijos que crean objetos específicos.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25" y="1784790"/>
            <a:ext cx="5304143" cy="30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 y  Desven</a:t>
            </a:r>
            <a:r>
              <a:rPr lang="es-419"/>
              <a:t>tajas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54673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Separar la lógica del uso de los objetos y su creación.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principio </a:t>
            </a:r>
            <a:r>
              <a:rPr lang="es-419"/>
              <a:t>de responsabilidad única.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principio de Abierto/Cerrado.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puede complicar el código al aumentar muchas subclases.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Abst</a:t>
            </a:r>
            <a:r>
              <a:rPr lang="es-419"/>
              <a:t>ract Factory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pa</a:t>
            </a:r>
            <a:r>
              <a:rPr lang="es-419"/>
              <a:t>trón permite crear familia de productos (objetos).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50" y="1581449"/>
            <a:ext cx="5205526" cy="33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y D</a:t>
            </a:r>
            <a:r>
              <a:rPr lang="es-419"/>
              <a:t>esventajas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54673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Separar la lógica del uso de los objetos y su creación.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principio de responsabilidad única.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Cumple principio de Abierto/Cerrado</a:t>
            </a:r>
            <a:r>
              <a:rPr lang="es-419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</a:t>
            </a:r>
            <a:r>
              <a:rPr lang="es-419"/>
              <a:t>sventajas: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Puede ser que el código se complique más de lo que debería, ya que se introducen muchas nuevas interfaces y clases junto al patrón.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</a:t>
            </a:r>
            <a:r>
              <a:rPr lang="es-419"/>
              <a:t>acias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