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5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967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11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49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87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106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777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3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08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4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796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73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1A0370-EA89-47F7-9770-189034EDE0BB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9E4D96-BE18-42C1-BBD6-D5AFB352FAD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8369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5938" y="384464"/>
            <a:ext cx="10683443" cy="3221181"/>
          </a:xfrm>
        </p:spPr>
        <p:txBody>
          <a:bodyPr>
            <a:normAutofit/>
          </a:bodyPr>
          <a:lstStyle/>
          <a:p>
            <a:r>
              <a:rPr lang="es-PE" sz="2200" cap="none" dirty="0" smtClean="0">
                <a:solidFill>
                  <a:schemeClr val="bg1"/>
                </a:solidFill>
              </a:rPr>
              <a:t>Los genéricos permiten asignar parámetros a las clases, interfaces, métodos, de forma que sólo admitan los tipos de objetos que se desee.</a:t>
            </a:r>
            <a:br>
              <a:rPr lang="es-PE" sz="2200" cap="none" dirty="0" smtClean="0">
                <a:solidFill>
                  <a:schemeClr val="bg1"/>
                </a:solidFill>
              </a:rPr>
            </a:br>
            <a:r>
              <a:rPr lang="es-PE" sz="2200" cap="none" dirty="0" smtClean="0">
                <a:solidFill>
                  <a:schemeClr val="bg1"/>
                </a:solidFill>
              </a:rPr>
              <a:t/>
            </a:r>
            <a:br>
              <a:rPr lang="es-PE" sz="2200" cap="none" dirty="0" smtClean="0">
                <a:solidFill>
                  <a:schemeClr val="bg1"/>
                </a:solidFill>
              </a:rPr>
            </a:br>
            <a:r>
              <a:rPr lang="es-PE" sz="2200" cap="none" dirty="0" smtClean="0">
                <a:solidFill>
                  <a:schemeClr val="bg1"/>
                </a:solidFill>
              </a:rPr>
              <a:t> Los beneficios que posee es: la comprobación de tipos más fuertes en tiempo de compilación.</a:t>
            </a:r>
            <a:br>
              <a:rPr lang="es-PE" sz="2200" cap="none" dirty="0" smtClean="0">
                <a:solidFill>
                  <a:schemeClr val="bg1"/>
                </a:solidFill>
              </a:rPr>
            </a:br>
            <a:r>
              <a:rPr lang="es-PE" sz="2200" cap="none" dirty="0" smtClean="0">
                <a:solidFill>
                  <a:schemeClr val="bg1"/>
                </a:solidFill>
              </a:rPr>
              <a:t>La eliminación de casts, aumentando la legibilidad del código y la posibilidad de implementar algoritmos genéricos con tipado seguro.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Imagen 3" descr="generics.docx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t="63525" r="30649" b="29592"/>
          <a:stretch/>
        </p:blipFill>
        <p:spPr>
          <a:xfrm>
            <a:off x="995938" y="3701535"/>
            <a:ext cx="10188265" cy="10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>
                <a:solidFill>
                  <a:schemeClr val="bg1"/>
                </a:solidFill>
              </a:rPr>
              <a:t>No se pueden utilizar con primitivos, pero si con las clases que se corresponden con ellos. Por eso no </a:t>
            </a:r>
            <a:r>
              <a:rPr lang="es-PE" b="1" dirty="0" smtClean="0">
                <a:solidFill>
                  <a:schemeClr val="bg1"/>
                </a:solidFill>
              </a:rPr>
              <a:t>puedes </a:t>
            </a:r>
            <a:r>
              <a:rPr lang="es-PE" b="1" dirty="0">
                <a:solidFill>
                  <a:schemeClr val="bg1"/>
                </a:solidFill>
              </a:rPr>
              <a:t>hacer un genérico tipo int, pero sí un Integer.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6" name="Imagen 5" descr="generics.docx - Wor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t="63525" r="30649" b="29592"/>
          <a:stretch/>
        </p:blipFill>
        <p:spPr>
          <a:xfrm>
            <a:off x="684212" y="3753490"/>
            <a:ext cx="10188265" cy="10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Ejemplos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8647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26" t="30182" r="29224" b="16637"/>
          <a:stretch/>
        </p:blipFill>
        <p:spPr>
          <a:xfrm>
            <a:off x="1631374" y="683639"/>
            <a:ext cx="8998526" cy="53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0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18" t="18685" r="28739" b="7151"/>
          <a:stretch/>
        </p:blipFill>
        <p:spPr>
          <a:xfrm>
            <a:off x="1496291" y="342899"/>
            <a:ext cx="9362209" cy="60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Qué significan ?, ¿hay diferencias?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039091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PE" sz="2200" b="1" dirty="0" smtClean="0"/>
              <a:t>Esta </a:t>
            </a:r>
            <a:r>
              <a:rPr lang="es-PE" sz="2200" b="1" dirty="0"/>
              <a:t>es una duda que tiene mucha gente y la respuesta es simple: no. Los genéricos pueden nombrarse como queramos, como si se tratasen de parámetros. Los genéricos tienen nomenclaturas distintas debido a la convención de nombres que Oracle, amigablemente, nos pide que usemos.</a:t>
            </a:r>
          </a:p>
          <a:p>
            <a:pPr lvl="0" fontAlgn="base"/>
            <a:r>
              <a:rPr lang="es-PE" sz="2200" b="1" dirty="0"/>
              <a:t>E – Para nombrar “elementos” de una colección</a:t>
            </a:r>
          </a:p>
          <a:p>
            <a:pPr lvl="0" fontAlgn="base"/>
            <a:r>
              <a:rPr lang="es-PE" sz="2200" b="1" dirty="0"/>
              <a:t>K – Para nombrar identificadores en una relación asociativa</a:t>
            </a:r>
          </a:p>
          <a:p>
            <a:pPr lvl="0" fontAlgn="base"/>
            <a:r>
              <a:rPr lang="es-PE" sz="2200" b="1" dirty="0"/>
              <a:t>N – Para nombrar genéricos que, esperamos, han de ser numéricos</a:t>
            </a:r>
          </a:p>
          <a:p>
            <a:pPr lvl="0" fontAlgn="base"/>
            <a:r>
              <a:rPr lang="es-PE" sz="2200" b="1" dirty="0"/>
              <a:t>V – Para nombrar valores en una relación asociativa</a:t>
            </a:r>
          </a:p>
          <a:p>
            <a:pPr lvl="0" fontAlgn="base"/>
            <a:r>
              <a:rPr lang="es-PE" sz="2200" b="1" dirty="0"/>
              <a:t>ETC,</a:t>
            </a:r>
          </a:p>
          <a:p>
            <a:pPr marL="0" indent="0" fontAlgn="base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3300982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124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Los genéricos permiten asignar parámetros a las clases, interfaces, métodos, de forma que sólo admitan los tipos de objetos que se desee.   Los beneficios que posee es: la comprobación de tipos más fuertes en tiempo de compilación. La eliminación de casts, aumentando la legibilidad del código y la posibilidad de implementar algoritmos genéricos con tipado seguro. </vt:lpstr>
      <vt:lpstr>Presentación de PowerPoint</vt:lpstr>
      <vt:lpstr>Ejemplos</vt:lpstr>
      <vt:lpstr>Presentación de PowerPoint</vt:lpstr>
      <vt:lpstr>Presentación de PowerPoint</vt:lpstr>
      <vt:lpstr>Qué significan ?, ¿hay diferencias?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</dc:title>
  <dc:creator>Usuario de Windows</dc:creator>
  <cp:lastModifiedBy>Usuario de Windows</cp:lastModifiedBy>
  <cp:revision>4</cp:revision>
  <dcterms:created xsi:type="dcterms:W3CDTF">2017-06-27T13:42:19Z</dcterms:created>
  <dcterms:modified xsi:type="dcterms:W3CDTF">2017-06-27T14:32:54Z</dcterms:modified>
</cp:coreProperties>
</file>