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8FA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91" d="100"/>
          <a:sy n="91" d="100"/>
        </p:scale>
        <p:origin x="43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8B7A222E-2F35-4E75-96B1-50C9873AEB39}" type="datetimeFigureOut">
              <a:rPr lang="es-PE" smtClean="0"/>
              <a:t>26/06/2017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0DC065DE-8641-4ECB-A8A8-D185EE354F1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38645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A222E-2F35-4E75-96B1-50C9873AEB39}" type="datetimeFigureOut">
              <a:rPr lang="es-PE" smtClean="0"/>
              <a:t>26/06/2017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065DE-8641-4ECB-A8A8-D185EE354F1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51847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A222E-2F35-4E75-96B1-50C9873AEB39}" type="datetimeFigureOut">
              <a:rPr lang="es-PE" smtClean="0"/>
              <a:t>26/06/2017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065DE-8641-4ECB-A8A8-D185EE354F1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72555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A222E-2F35-4E75-96B1-50C9873AEB39}" type="datetimeFigureOut">
              <a:rPr lang="es-PE" smtClean="0"/>
              <a:t>26/06/2017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065DE-8641-4ECB-A8A8-D185EE354F18}" type="slidenum">
              <a:rPr lang="es-PE" smtClean="0"/>
              <a:t>‹Nº›</a:t>
            </a:fld>
            <a:endParaRPr lang="es-PE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73755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A222E-2F35-4E75-96B1-50C9873AEB39}" type="datetimeFigureOut">
              <a:rPr lang="es-PE" smtClean="0"/>
              <a:t>26/06/2017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065DE-8641-4ECB-A8A8-D185EE354F1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545740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A222E-2F35-4E75-96B1-50C9873AEB39}" type="datetimeFigureOut">
              <a:rPr lang="es-PE" smtClean="0"/>
              <a:t>26/06/2017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065DE-8641-4ECB-A8A8-D185EE354F1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078321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A222E-2F35-4E75-96B1-50C9873AEB39}" type="datetimeFigureOut">
              <a:rPr lang="es-PE" smtClean="0"/>
              <a:t>26/06/2017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065DE-8641-4ECB-A8A8-D185EE354F1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960572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A222E-2F35-4E75-96B1-50C9873AEB39}" type="datetimeFigureOut">
              <a:rPr lang="es-PE" smtClean="0"/>
              <a:t>26/06/2017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065DE-8641-4ECB-A8A8-D185EE354F1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158339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A222E-2F35-4E75-96B1-50C9873AEB39}" type="datetimeFigureOut">
              <a:rPr lang="es-PE" smtClean="0"/>
              <a:t>26/06/2017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065DE-8641-4ECB-A8A8-D185EE354F1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69690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A222E-2F35-4E75-96B1-50C9873AEB39}" type="datetimeFigureOut">
              <a:rPr lang="es-PE" smtClean="0"/>
              <a:t>26/06/2017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065DE-8641-4ECB-A8A8-D185EE354F1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17233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A222E-2F35-4E75-96B1-50C9873AEB39}" type="datetimeFigureOut">
              <a:rPr lang="es-PE" smtClean="0"/>
              <a:t>26/06/2017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065DE-8641-4ECB-A8A8-D185EE354F1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10320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A222E-2F35-4E75-96B1-50C9873AEB39}" type="datetimeFigureOut">
              <a:rPr lang="es-PE" smtClean="0"/>
              <a:t>26/06/2017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065DE-8641-4ECB-A8A8-D185EE354F1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01659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A222E-2F35-4E75-96B1-50C9873AEB39}" type="datetimeFigureOut">
              <a:rPr lang="es-PE" smtClean="0"/>
              <a:t>26/06/2017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065DE-8641-4ECB-A8A8-D185EE354F1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12686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A222E-2F35-4E75-96B1-50C9873AEB39}" type="datetimeFigureOut">
              <a:rPr lang="es-PE" smtClean="0"/>
              <a:t>26/06/2017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065DE-8641-4ECB-A8A8-D185EE354F1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63365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A222E-2F35-4E75-96B1-50C9873AEB39}" type="datetimeFigureOut">
              <a:rPr lang="es-PE" smtClean="0"/>
              <a:t>26/06/2017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065DE-8641-4ECB-A8A8-D185EE354F1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79990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A222E-2F35-4E75-96B1-50C9873AEB39}" type="datetimeFigureOut">
              <a:rPr lang="es-PE" smtClean="0"/>
              <a:t>26/06/2017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065DE-8641-4ECB-A8A8-D185EE354F1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13544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A222E-2F35-4E75-96B1-50C9873AEB39}" type="datetimeFigureOut">
              <a:rPr lang="es-PE" smtClean="0"/>
              <a:t>26/06/2017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065DE-8641-4ECB-A8A8-D185EE354F1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7071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7A222E-2F35-4E75-96B1-50C9873AEB39}" type="datetimeFigureOut">
              <a:rPr lang="es-PE" smtClean="0"/>
              <a:t>26/06/2017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C065DE-8641-4ECB-A8A8-D185EE354F1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610550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s.wikipedia.org/wiki/Erlang" TargetMode="External"/><Relationship Id="rId7" Type="http://schemas.openxmlformats.org/officeDocument/2006/relationships/hyperlink" Target="https://es.wikipedia.org/wiki/Haskell" TargetMode="External"/><Relationship Id="rId2" Type="http://schemas.openxmlformats.org/officeDocument/2006/relationships/hyperlink" Target="https://es.wikipedia.org/wiki/Schem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s.wikipedia.org/wiki/Lenguaje_de_programaci%C3%B3n_Scala" TargetMode="External"/><Relationship Id="rId5" Type="http://schemas.openxmlformats.org/officeDocument/2006/relationships/hyperlink" Target="https://es.wikipedia.org/wiki/Objective_CAML" TargetMode="External"/><Relationship Id="rId4" Type="http://schemas.openxmlformats.org/officeDocument/2006/relationships/hyperlink" Target="https://es.wikipedia.org/wiki/Rust_(lenguaje_de_programaci%C3%B3n)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987040" y="1333949"/>
            <a:ext cx="7749091" cy="971158"/>
          </a:xfrm>
        </p:spPr>
        <p:txBody>
          <a:bodyPr>
            <a:normAutofit/>
          </a:bodyPr>
          <a:lstStyle/>
          <a:p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Slab703 MdCn BT" panose="02060506020205050403" pitchFamily="18" charset="0"/>
              </a:rPr>
              <a:t>PROGRAMACION FUNCIONAL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2879" y="2791138"/>
            <a:ext cx="2505075" cy="24955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id="{0591D80D-9A63-4A0A-89E0-23DC042BAEC9}"/>
              </a:ext>
            </a:extLst>
          </p:cNvPr>
          <p:cNvSpPr txBox="1">
            <a:spLocks/>
          </p:cNvSpPr>
          <p:nvPr/>
        </p:nvSpPr>
        <p:spPr>
          <a:xfrm>
            <a:off x="9783951" y="4929808"/>
            <a:ext cx="2408049" cy="124477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E" sz="1800" u="sng" cap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ueva Std" panose="020B0503070504090203" pitchFamily="34" charset="0"/>
              </a:rPr>
              <a:t>Integrantes:</a:t>
            </a:r>
          </a:p>
          <a:p>
            <a:endParaRPr lang="es-PE" sz="1800" cap="non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ueva Std" panose="020B0503070504090203" pitchFamily="34" charset="0"/>
            </a:endParaRPr>
          </a:p>
          <a:p>
            <a:r>
              <a:rPr lang="es-PE" sz="1800" cap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ueva Std" panose="020B0503070504090203" pitchFamily="34" charset="0"/>
              </a:rPr>
              <a:t>.Hans Velasco</a:t>
            </a:r>
          </a:p>
          <a:p>
            <a:r>
              <a:rPr lang="es-PE" sz="1800" cap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ueva Std" panose="020B0503070504090203" pitchFamily="34" charset="0"/>
              </a:rPr>
              <a:t>.Enrique Sandoval</a:t>
            </a:r>
          </a:p>
          <a:p>
            <a:r>
              <a:rPr lang="es-PE" sz="1800" cap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ueva Std" panose="020B0503070504090203" pitchFamily="34" charset="0"/>
              </a:rPr>
              <a:t>.Marcelo </a:t>
            </a:r>
            <a:r>
              <a:rPr lang="es-PE" sz="1800" cap="non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ueva Std" panose="020B0503070504090203" pitchFamily="34" charset="0"/>
              </a:rPr>
              <a:t>Palá</a:t>
            </a:r>
            <a:endParaRPr lang="es-PE" sz="1800" cap="non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ueva Std" panose="020B050307050409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879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3" y="1007164"/>
            <a:ext cx="9685613" cy="1089923"/>
          </a:xfrm>
        </p:spPr>
        <p:txBody>
          <a:bodyPr/>
          <a:lstStyle/>
          <a:p>
            <a:r>
              <a:rPr lang="es-PE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Slab703 MdCn BT" panose="02060506020205050403" pitchFamily="18" charset="0"/>
              </a:rPr>
              <a:t>ORÍGENES</a:t>
            </a:r>
            <a:r>
              <a:rPr lang="es-PE" dirty="0"/>
              <a:t/>
            </a:r>
            <a:br>
              <a:rPr lang="es-PE" dirty="0"/>
            </a:b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41413" y="1726026"/>
            <a:ext cx="9905999" cy="3906148"/>
          </a:xfrm>
        </p:spPr>
        <p:txBody>
          <a:bodyPr>
            <a:normAutofit fontScale="77500" lnSpcReduction="20000"/>
          </a:bodyPr>
          <a:lstStyle/>
          <a:p>
            <a:r>
              <a:rPr lang="es-PE" sz="3100" dirty="0">
                <a:latin typeface="GeoSlab703 MdCn BT" panose="02060506020205050403" pitchFamily="18" charset="0"/>
              </a:rPr>
              <a:t>El cálculo Lambda fue desarrollado por Alonso </a:t>
            </a:r>
            <a:r>
              <a:rPr lang="es-PE" sz="3100" dirty="0" err="1">
                <a:latin typeface="GeoSlab703 MdCn BT" panose="02060506020205050403" pitchFamily="18" charset="0"/>
              </a:rPr>
              <a:t>Church</a:t>
            </a:r>
            <a:r>
              <a:rPr lang="es-PE" sz="3100" dirty="0">
                <a:latin typeface="GeoSlab703 MdCn BT" panose="02060506020205050403" pitchFamily="18" charset="0"/>
              </a:rPr>
              <a:t> en la década de los años 30 con el objeto de dar una teoría general de las funciones.</a:t>
            </a:r>
          </a:p>
          <a:p>
            <a:r>
              <a:rPr lang="es-PE" sz="3100" dirty="0">
                <a:latin typeface="GeoSlab703 MdCn BT" panose="02060506020205050403" pitchFamily="18" charset="0"/>
              </a:rPr>
              <a:t>El cálculo Lambda ha sido empleado como fundamento conceptual de los lenguajes de programación, aportando:</a:t>
            </a:r>
          </a:p>
          <a:p>
            <a:pPr lvl="0"/>
            <a:r>
              <a:rPr lang="es-PE" sz="3100" dirty="0">
                <a:latin typeface="GeoSlab703 MdCn BT" panose="02060506020205050403" pitchFamily="18" charset="0"/>
              </a:rPr>
              <a:t>Una sintaxis básica</a:t>
            </a:r>
          </a:p>
          <a:p>
            <a:pPr lvl="0"/>
            <a:r>
              <a:rPr lang="es-PE" sz="3100" dirty="0">
                <a:latin typeface="GeoSlab703 MdCn BT" panose="02060506020205050403" pitchFamily="18" charset="0"/>
              </a:rPr>
              <a:t>Una semántica para el concepto de función como proceso de transformación de argumentos en resultados.</a:t>
            </a:r>
          </a:p>
          <a:p>
            <a:r>
              <a:rPr lang="es-PE" sz="3100" dirty="0">
                <a:latin typeface="GeoSlab703 MdCn BT" panose="02060506020205050403" pitchFamily="18" charset="0"/>
              </a:rPr>
              <a:t>El cálculo lambda sirve como el modelo computacional de lenguajes que implementan la programación computacional, como </a:t>
            </a:r>
            <a:r>
              <a:rPr lang="es-PE" sz="3100" dirty="0">
                <a:solidFill>
                  <a:srgbClr val="B8FA56"/>
                </a:solidFill>
                <a:latin typeface="GeoSlab703 MdCn BT" panose="02060506020205050403" pitchFamily="18" charset="0"/>
              </a:rPr>
              <a:t>Lisp</a:t>
            </a:r>
            <a:r>
              <a:rPr lang="es-PE" sz="3100" dirty="0">
                <a:latin typeface="GeoSlab703 MdCn BT" panose="02060506020205050403" pitchFamily="18" charset="0"/>
              </a:rPr>
              <a:t>,</a:t>
            </a:r>
            <a:r>
              <a:rPr lang="es-PE" sz="3100" dirty="0">
                <a:solidFill>
                  <a:srgbClr val="B8FA56"/>
                </a:solidFill>
                <a:latin typeface="GeoSlab703 MdCn BT" panose="02060506020205050403" pitchFamily="18" charset="0"/>
              </a:rPr>
              <a:t> </a:t>
            </a:r>
            <a:r>
              <a:rPr lang="es-PE" sz="3100" dirty="0" err="1">
                <a:solidFill>
                  <a:srgbClr val="B8FA56"/>
                </a:solidFill>
                <a:latin typeface="GeoSlab703 MdCn BT" panose="02060506020205050403" pitchFamily="18" charset="0"/>
              </a:rPr>
              <a:t>Haskell</a:t>
            </a:r>
            <a:r>
              <a:rPr lang="es-PE" sz="3100" dirty="0">
                <a:latin typeface="GeoSlab703 MdCn BT" panose="02060506020205050403" pitchFamily="18" charset="0"/>
              </a:rPr>
              <a:t>,</a:t>
            </a:r>
            <a:r>
              <a:rPr lang="es-PE" sz="3100" dirty="0">
                <a:solidFill>
                  <a:srgbClr val="B8FA56"/>
                </a:solidFill>
                <a:latin typeface="GeoSlab703 MdCn BT" panose="02060506020205050403" pitchFamily="18" charset="0"/>
              </a:rPr>
              <a:t> </a:t>
            </a:r>
            <a:r>
              <a:rPr lang="es-PE" sz="3100" dirty="0" err="1">
                <a:solidFill>
                  <a:srgbClr val="B8FA56"/>
                </a:solidFill>
                <a:latin typeface="GeoSlab703 MdCn BT" panose="02060506020205050403" pitchFamily="18" charset="0"/>
              </a:rPr>
              <a:t>Ocaml</a:t>
            </a:r>
            <a:r>
              <a:rPr lang="es-PE" sz="3100" dirty="0">
                <a:latin typeface="GeoSlab703 MdCn BT" panose="02060506020205050403" pitchFamily="18" charset="0"/>
              </a:rPr>
              <a:t>, etc.</a:t>
            </a:r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333171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8A8A8F-74B7-44F8-9095-ADA55BB97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Slab703 MdCn BT" panose="02060506020205050403" pitchFamily="18" charset="0"/>
              </a:rPr>
              <a:t>LENGUAJES QUE SOPORTA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Slab703 MdCn BT" panose="02060506020205050403" pitchFamily="18" charset="0"/>
              </a:rPr>
              <a:t/>
            </a:r>
            <a:b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Slab703 MdCn BT" panose="02060506020205050403" pitchFamily="18" charset="0"/>
              </a:rPr>
            </a:br>
            <a:endParaRPr lang="es-P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Slab703 MdCn BT" panose="02060506020205050403" pitchFamily="18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81487F5-6A1A-4147-9F3E-99620C3A62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>
                <a:latin typeface="GeoSlab703 MdCn BT" panose="02060506020205050403" pitchFamily="18" charset="0"/>
              </a:rPr>
              <a:t>Los lenguajes de programación funcional, especialmente los puramente funcionales, han sido enfatizados en el ambiente académico y no tanto en el desarrollo comercial o industrial. Sin embargo, lenguajes de programación funcional como </a:t>
            </a:r>
            <a:r>
              <a:rPr lang="es-PE" dirty="0" err="1">
                <a:latin typeface="GeoSlab703 MdCn BT" panose="02060506020205050403" pitchFamily="18" charset="0"/>
                <a:hlinkClick r:id="rId2" tooltip="Scheme"/>
              </a:rPr>
              <a:t>Scheme</a:t>
            </a:r>
            <a:r>
              <a:rPr lang="es-PE" dirty="0">
                <a:latin typeface="GeoSlab703 MdCn BT" panose="02060506020205050403" pitchFamily="18" charset="0"/>
              </a:rPr>
              <a:t>, </a:t>
            </a:r>
            <a:r>
              <a:rPr lang="es-PE" dirty="0" err="1">
                <a:latin typeface="GeoSlab703 MdCn BT" panose="02060506020205050403" pitchFamily="18" charset="0"/>
                <a:hlinkClick r:id="rId3" tooltip="Erlang"/>
              </a:rPr>
              <a:t>Erlang</a:t>
            </a:r>
            <a:r>
              <a:rPr lang="es-PE" dirty="0">
                <a:latin typeface="GeoSlab703 MdCn BT" panose="02060506020205050403" pitchFamily="18" charset="0"/>
              </a:rPr>
              <a:t>, </a:t>
            </a:r>
            <a:r>
              <a:rPr lang="es-PE" dirty="0" err="1">
                <a:latin typeface="GeoSlab703 MdCn BT" panose="02060506020205050403" pitchFamily="18" charset="0"/>
                <a:hlinkClick r:id="rId4" tooltip="Rust (lenguaje de programación)"/>
              </a:rPr>
              <a:t>Rust</a:t>
            </a:r>
            <a:r>
              <a:rPr lang="es-PE" dirty="0">
                <a:latin typeface="GeoSlab703 MdCn BT" panose="02060506020205050403" pitchFamily="18" charset="0"/>
              </a:rPr>
              <a:t>, </a:t>
            </a:r>
            <a:r>
              <a:rPr lang="es-PE" dirty="0" err="1">
                <a:latin typeface="GeoSlab703 MdCn BT" panose="02060506020205050403" pitchFamily="18" charset="0"/>
                <a:hlinkClick r:id="rId5" tooltip="Objective CAML"/>
              </a:rPr>
              <a:t>Objective</a:t>
            </a:r>
            <a:r>
              <a:rPr lang="es-PE" dirty="0">
                <a:latin typeface="GeoSlab703 MdCn BT" panose="02060506020205050403" pitchFamily="18" charset="0"/>
                <a:hlinkClick r:id="rId5" tooltip="Objective CAML"/>
              </a:rPr>
              <a:t> </a:t>
            </a:r>
            <a:r>
              <a:rPr lang="es-PE" dirty="0" err="1">
                <a:latin typeface="GeoSlab703 MdCn BT" panose="02060506020205050403" pitchFamily="18" charset="0"/>
                <a:hlinkClick r:id="rId5" tooltip="Objective CAML"/>
              </a:rPr>
              <a:t>Caml</a:t>
            </a:r>
            <a:r>
              <a:rPr lang="es-PE" dirty="0">
                <a:latin typeface="GeoSlab703 MdCn BT" panose="02060506020205050403" pitchFamily="18" charset="0"/>
              </a:rPr>
              <a:t> , </a:t>
            </a:r>
            <a:r>
              <a:rPr lang="es-PE" dirty="0">
                <a:latin typeface="GeoSlab703 MdCn BT" panose="02060506020205050403" pitchFamily="18" charset="0"/>
                <a:hlinkClick r:id="rId6" tooltip="Lenguaje de programación Scala"/>
              </a:rPr>
              <a:t>Scala</a:t>
            </a:r>
            <a:r>
              <a:rPr lang="es-PE" dirty="0">
                <a:latin typeface="GeoSlab703 MdCn BT" panose="02060506020205050403" pitchFamily="18" charset="0"/>
              </a:rPr>
              <a:t>, F# y </a:t>
            </a:r>
            <a:r>
              <a:rPr lang="es-PE" dirty="0" err="1">
                <a:latin typeface="GeoSlab703 MdCn BT" panose="02060506020205050403" pitchFamily="18" charset="0"/>
                <a:hlinkClick r:id="rId7" tooltip="Haskell"/>
              </a:rPr>
              <a:t>Haskell</a:t>
            </a:r>
            <a:r>
              <a:rPr lang="es-PE" dirty="0">
                <a:latin typeface="GeoSlab703 MdCn BT" panose="02060506020205050403" pitchFamily="18" charset="0"/>
              </a:rPr>
              <a:t>, han sido utilizados en aplicaciones comerciales e industriales por muchas organizaciones.</a:t>
            </a:r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880663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F1A74A-A455-42E8-98CA-3F5A6A02F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547352"/>
            <a:ext cx="9905998" cy="1478570"/>
          </a:xfrm>
        </p:spPr>
        <p:txBody>
          <a:bodyPr/>
          <a:lstStyle/>
          <a:p>
            <a:r>
              <a:rPr lang="es-PE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Slab703 MdCn BT" panose="02060506020205050403" pitchFamily="18" charset="0"/>
              </a:rPr>
              <a:t>EXPRESIONES LAMBDA</a:t>
            </a:r>
            <a:r>
              <a:rPr lang="es-PE" dirty="0">
                <a:latin typeface="GeoSlab703 MdCn BT" panose="02060506020205050403" pitchFamily="18" charset="0"/>
              </a:rPr>
              <a:t/>
            </a:r>
            <a:br>
              <a:rPr lang="es-PE" dirty="0">
                <a:latin typeface="GeoSlab703 MdCn BT" panose="02060506020205050403" pitchFamily="18" charset="0"/>
              </a:rPr>
            </a:br>
            <a:endParaRPr lang="es-PE" dirty="0">
              <a:latin typeface="GeoSlab703 MdCn BT" panose="02060506020205050403" pitchFamily="18" charset="0"/>
            </a:endParaRP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B1932E89-F820-4509-8D9F-E07B8A32BB0D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4221" y="2219408"/>
            <a:ext cx="3488190" cy="83672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011AA206-4BB6-4F8B-8EF3-EA1F887318F4}"/>
              </a:ext>
            </a:extLst>
          </p:cNvPr>
          <p:cNvSpPr txBox="1">
            <a:spLocks/>
          </p:cNvSpPr>
          <p:nvPr/>
        </p:nvSpPr>
        <p:spPr>
          <a:xfrm>
            <a:off x="1394221" y="3988904"/>
            <a:ext cx="4273828" cy="14677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s-PE" cap="none" dirty="0">
                <a:latin typeface="GeoSlab703 MdCn BT" panose="02060506020205050403" pitchFamily="18" charset="0"/>
              </a:rPr>
              <a:t>-Si es un solo argumento, no necesita los paréntesis.</a:t>
            </a:r>
          </a:p>
          <a:p>
            <a:pPr lvl="0"/>
            <a:endParaRPr lang="es-PE" cap="none" dirty="0">
              <a:latin typeface="GeoSlab703 MdCn BT" panose="02060506020205050403" pitchFamily="18" charset="0"/>
            </a:endParaRPr>
          </a:p>
          <a:p>
            <a:pPr lvl="0"/>
            <a:r>
              <a:rPr lang="es-PE" cap="none" dirty="0">
                <a:latin typeface="GeoSlab703 MdCn BT" panose="02060506020205050403" pitchFamily="18" charset="0"/>
              </a:rPr>
              <a:t>-Si es una sola sentencia, no necesita las llaves.</a:t>
            </a:r>
          </a:p>
          <a:p>
            <a:r>
              <a:rPr lang="es-PE" dirty="0"/>
              <a:t/>
            </a:r>
            <a:br>
              <a:rPr lang="es-PE" dirty="0"/>
            </a:br>
            <a:endParaRPr lang="es-PE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E8C00CD1-B6E3-41BC-8E65-803CFD11FC43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9650" y="2451652"/>
            <a:ext cx="4854367" cy="307450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D9085517-CDFB-496B-A7F3-737355EAE177}"/>
              </a:ext>
            </a:extLst>
          </p:cNvPr>
          <p:cNvSpPr txBox="1">
            <a:spLocks/>
          </p:cNvSpPr>
          <p:nvPr/>
        </p:nvSpPr>
        <p:spPr>
          <a:xfrm>
            <a:off x="1141413" y="1351668"/>
            <a:ext cx="5014222" cy="13485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E" sz="2000" cap="none" dirty="0">
                <a:latin typeface="GeoSlab703 MdCn BT" panose="02060506020205050403" pitchFamily="18" charset="0"/>
              </a:rPr>
              <a:t>Una expresión lambda se compone de tres partes:</a:t>
            </a:r>
          </a:p>
          <a:p>
            <a:r>
              <a:rPr lang="es-PE" dirty="0">
                <a:latin typeface="GeoSlab703 MdCn BT" panose="02060506020205050403" pitchFamily="18" charset="0"/>
              </a:rPr>
              <a:t/>
            </a:r>
            <a:br>
              <a:rPr lang="es-PE" dirty="0">
                <a:latin typeface="GeoSlab703 MdCn BT" panose="02060506020205050403" pitchFamily="18" charset="0"/>
              </a:rPr>
            </a:br>
            <a:endParaRPr lang="es-PE" dirty="0">
              <a:latin typeface="GeoSlab703 MdCn BT" panose="0206050602020505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9179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381BE2-99E5-4AE1-A325-4B3D4FE86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s-PE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Slab703 MdCn BT" panose="02060506020205050403" pitchFamily="18" charset="0"/>
              </a:rPr>
              <a:t>ActionListener</a:t>
            </a:r>
            <a:endParaRPr lang="es-PE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Slab703 MdCn BT" panose="02060506020205050403" pitchFamily="18" charset="0"/>
            </a:endParaRP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70F733B7-6530-4993-981D-412EAD5F8275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2674772"/>
            <a:ext cx="5443468" cy="33760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CBD3B0A4-E2A4-48A3-A5DB-ADF3B84FC69B}"/>
              </a:ext>
            </a:extLst>
          </p:cNvPr>
          <p:cNvSpPr txBox="1">
            <a:spLocks/>
          </p:cNvSpPr>
          <p:nvPr/>
        </p:nvSpPr>
        <p:spPr>
          <a:xfrm>
            <a:off x="1141413" y="1357803"/>
            <a:ext cx="10018643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E" sz="2000" cap="none" dirty="0">
                <a:latin typeface="GeoSlab703 MdCn BT" panose="02060506020205050403" pitchFamily="18" charset="0"/>
              </a:rPr>
              <a:t>Se usa para detectar y manejar eventos de acción, </a:t>
            </a:r>
            <a:r>
              <a:rPr lang="es-PE" sz="2000" cap="none" dirty="0" err="1">
                <a:latin typeface="GeoSlab703 MdCn BT" panose="02060506020205050403" pitchFamily="18" charset="0"/>
              </a:rPr>
              <a:t>osea</a:t>
            </a:r>
            <a:r>
              <a:rPr lang="es-PE" sz="2000" cap="none" dirty="0">
                <a:latin typeface="GeoSlab703 MdCn BT" panose="02060506020205050403" pitchFamily="18" charset="0"/>
              </a:rPr>
              <a:t> los que tienen lugar cuando se produce una acción sobre un elemento del programa.</a:t>
            </a:r>
            <a:endParaRPr lang="es-PE" sz="2000" u="sng" cap="non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Slab703 MdCn BT" panose="0206050602020505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3261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99D963-C4D5-41F1-8150-7056924F8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Slab703 MdCn BT" panose="02060506020205050403" pitchFamily="18" charset="0"/>
              </a:rPr>
              <a:t>Streams</a:t>
            </a:r>
            <a:r>
              <a:rPr lang="es-PE" dirty="0"/>
              <a:t/>
            </a:r>
            <a:br>
              <a:rPr lang="es-PE" dirty="0"/>
            </a:br>
            <a:endParaRPr lang="es-PE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D171DE69-8E2E-4872-9703-BA308292EC7B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4624" y="1845298"/>
            <a:ext cx="6759575" cy="2913648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5A4B762E-C91C-4F67-8610-C79936E76C42}"/>
              </a:ext>
            </a:extLst>
          </p:cNvPr>
          <p:cNvSpPr txBox="1">
            <a:spLocks/>
          </p:cNvSpPr>
          <p:nvPr/>
        </p:nvSpPr>
        <p:spPr>
          <a:xfrm>
            <a:off x="2714624" y="5133221"/>
            <a:ext cx="7463045" cy="13485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E" sz="2200" cap="none" dirty="0">
                <a:latin typeface="GeoSlab703 MdCn BT" panose="02060506020205050403" pitchFamily="18" charset="0"/>
              </a:rPr>
              <a:t>Una secuencia de elementos que soportan operaciones secuenciales y paralelas.</a:t>
            </a:r>
          </a:p>
          <a:p>
            <a:r>
              <a:rPr lang="es-PE" dirty="0"/>
              <a:t/>
            </a:r>
            <a:br>
              <a:rPr lang="es-PE" dirty="0"/>
            </a:b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318226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3BA2B8-6207-4C59-A1B4-C0E730510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Slab703 MdCn BT" panose="02060506020205050403" pitchFamily="18" charset="0"/>
              </a:rPr>
              <a:t>como java implemento programación funcional?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F69A489-20BA-4E6C-8EC4-C589E089F9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7"/>
            <a:ext cx="9905999" cy="3541714"/>
          </a:xfrm>
        </p:spPr>
        <p:txBody>
          <a:bodyPr/>
          <a:lstStyle/>
          <a:p>
            <a:r>
              <a:rPr lang="es-PE" dirty="0">
                <a:latin typeface="GeoSlab703 MdCn BT" panose="02060506020205050403" pitchFamily="18" charset="0"/>
              </a:rPr>
              <a:t>Java implemento programación funcional con el uso de </a:t>
            </a:r>
            <a:r>
              <a:rPr lang="es-PE" dirty="0" err="1">
                <a:latin typeface="GeoSlab703 MdCn BT" panose="02060506020205050403" pitchFamily="18" charset="0"/>
              </a:rPr>
              <a:t>arrow</a:t>
            </a:r>
            <a:r>
              <a:rPr lang="es-PE" dirty="0">
                <a:latin typeface="GeoSlab703 MdCn BT" panose="02060506020205050403" pitchFamily="18" charset="0"/>
              </a:rPr>
              <a:t> </a:t>
            </a:r>
            <a:r>
              <a:rPr lang="es-PE" dirty="0" err="1">
                <a:latin typeface="GeoSlab703 MdCn BT" panose="02060506020205050403" pitchFamily="18" charset="0"/>
              </a:rPr>
              <a:t>functions</a:t>
            </a:r>
            <a:r>
              <a:rPr lang="es-PE" dirty="0">
                <a:latin typeface="GeoSlab703 MdCn BT" panose="02060506020205050403" pitchFamily="18" charset="0"/>
              </a:rPr>
              <a:t>:</a:t>
            </a:r>
          </a:p>
          <a:p>
            <a:endParaRPr lang="es-PE" dirty="0"/>
          </a:p>
        </p:txBody>
      </p:sp>
      <p:pic>
        <p:nvPicPr>
          <p:cNvPr id="4" name="Imagen 3" descr="C:\Users\Usuario\AppData\Local\Microsoft\Windows\INetCache\Content.Word\java.png">
            <a:extLst>
              <a:ext uri="{FF2B5EF4-FFF2-40B4-BE49-F238E27FC236}">
                <a16:creationId xmlns:a16="http://schemas.microsoft.com/office/drawing/2014/main" id="{E511B71C-FD84-414A-9FEB-C2E942F6708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1703" y="3360496"/>
            <a:ext cx="5883759" cy="65984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306541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166</TotalTime>
  <Words>232</Words>
  <Application>Microsoft Office PowerPoint</Application>
  <PresentationFormat>Panorámica</PresentationFormat>
  <Paragraphs>28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3" baseType="lpstr">
      <vt:lpstr>Arial</vt:lpstr>
      <vt:lpstr>GeoSlab703 MdCn BT</vt:lpstr>
      <vt:lpstr>Nueva Std</vt:lpstr>
      <vt:lpstr>Trebuchet MS</vt:lpstr>
      <vt:lpstr>Tw Cen MT</vt:lpstr>
      <vt:lpstr>Circuito</vt:lpstr>
      <vt:lpstr>PROGRAMACION FUNCIONAL</vt:lpstr>
      <vt:lpstr>ORÍGENES </vt:lpstr>
      <vt:lpstr>LENGUAJES QUE SOPORTA </vt:lpstr>
      <vt:lpstr>EXPRESIONES LAMBDA </vt:lpstr>
      <vt:lpstr>ActionListener</vt:lpstr>
      <vt:lpstr>Streams </vt:lpstr>
      <vt:lpstr>como java implemento programación funcional?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PROGRAMACION FUNCIONAL</dc:title>
  <dc:creator>Usuario de Windows</dc:creator>
  <cp:lastModifiedBy>Usuario de Windows</cp:lastModifiedBy>
  <cp:revision>8</cp:revision>
  <dcterms:created xsi:type="dcterms:W3CDTF">2017-06-15T20:45:21Z</dcterms:created>
  <dcterms:modified xsi:type="dcterms:W3CDTF">2017-06-27T04:42:54Z</dcterms:modified>
</cp:coreProperties>
</file>