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7" r:id="rId5"/>
    <p:sldId id="261" r:id="rId6"/>
    <p:sldId id="280" r:id="rId7"/>
    <p:sldId id="278" r:id="rId8"/>
    <p:sldId id="281" r:id="rId9"/>
    <p:sldId id="276" r:id="rId10"/>
    <p:sldId id="267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DE35E-9AFA-4457-8A45-B0A14BCA04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5CABAFDD-7965-4C2A-BEF6-868B87B412AA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PE" sz="2000" dirty="0" smtClean="0"/>
            <a:t>Director de </a:t>
          </a:r>
          <a:r>
            <a:rPr lang="es-PE" sz="2000" dirty="0" smtClean="0"/>
            <a:t>IT (CIO)</a:t>
          </a:r>
          <a:endParaRPr lang="es-PE" sz="2000" dirty="0"/>
        </a:p>
      </dgm:t>
    </dgm:pt>
    <dgm:pt modelId="{BFD7A0F3-B10D-4C87-9C1A-774171CB9A88}" type="parTrans" cxnId="{38CD02C0-7B8F-4D92-B7FF-76A4B164DA6E}">
      <dgm:prSet/>
      <dgm:spPr/>
      <dgm:t>
        <a:bodyPr/>
        <a:lstStyle/>
        <a:p>
          <a:endParaRPr lang="es-PE" sz="2000"/>
        </a:p>
      </dgm:t>
    </dgm:pt>
    <dgm:pt modelId="{A72DAC27-4AEA-410C-8357-82DB6C415EC5}" type="sibTrans" cxnId="{38CD02C0-7B8F-4D92-B7FF-76A4B164DA6E}">
      <dgm:prSet/>
      <dgm:spPr/>
      <dgm:t>
        <a:bodyPr/>
        <a:lstStyle/>
        <a:p>
          <a:endParaRPr lang="es-PE" sz="2000"/>
        </a:p>
      </dgm:t>
    </dgm:pt>
    <dgm:pt modelId="{371848F9-094C-4AAE-B199-0B2F7E0E923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PE" sz="2000" dirty="0" smtClean="0"/>
            <a:t>Gerente de Proyectos IT</a:t>
          </a:r>
          <a:endParaRPr lang="es-PE" sz="2000" dirty="0"/>
        </a:p>
      </dgm:t>
    </dgm:pt>
    <dgm:pt modelId="{A2674214-1B49-4B2E-9E17-765AAE9D532E}" type="parTrans" cxnId="{24E0921E-B9A3-480F-AD8A-02ACCB798DD2}">
      <dgm:prSet/>
      <dgm:spPr/>
      <dgm:t>
        <a:bodyPr/>
        <a:lstStyle/>
        <a:p>
          <a:endParaRPr lang="es-PE" sz="2000"/>
        </a:p>
      </dgm:t>
    </dgm:pt>
    <dgm:pt modelId="{46873AF2-27A4-4C97-9159-3A9B38BE7B13}" type="sibTrans" cxnId="{24E0921E-B9A3-480F-AD8A-02ACCB798DD2}">
      <dgm:prSet/>
      <dgm:spPr/>
      <dgm:t>
        <a:bodyPr/>
        <a:lstStyle/>
        <a:p>
          <a:endParaRPr lang="es-PE" sz="2000"/>
        </a:p>
      </dgm:t>
    </dgm:pt>
    <dgm:pt modelId="{C8BC78DF-3CEB-4D03-BB8F-0958F83AC04D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PE" sz="2000" dirty="0" smtClean="0"/>
            <a:t>Gerente de Calidad - QA</a:t>
          </a:r>
          <a:endParaRPr lang="es-PE" sz="2000" dirty="0"/>
        </a:p>
      </dgm:t>
    </dgm:pt>
    <dgm:pt modelId="{5410DA1C-6858-4C8D-A491-0A3AAB240D95}" type="parTrans" cxnId="{F350091C-80E2-41B4-8FF4-EAD34211038E}">
      <dgm:prSet/>
      <dgm:spPr/>
      <dgm:t>
        <a:bodyPr/>
        <a:lstStyle/>
        <a:p>
          <a:endParaRPr lang="es-PE" sz="2000"/>
        </a:p>
      </dgm:t>
    </dgm:pt>
    <dgm:pt modelId="{63D0DFA5-9985-46A3-BA38-EFE728760782}" type="sibTrans" cxnId="{F350091C-80E2-41B4-8FF4-EAD34211038E}">
      <dgm:prSet/>
      <dgm:spPr/>
      <dgm:t>
        <a:bodyPr/>
        <a:lstStyle/>
        <a:p>
          <a:endParaRPr lang="es-PE" sz="2000"/>
        </a:p>
      </dgm:t>
    </dgm:pt>
    <dgm:pt modelId="{1A4280D6-9A02-4CCE-A048-28C423CA721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PE" sz="2000" dirty="0" smtClean="0"/>
            <a:t>Jefe de Proyectos </a:t>
          </a:r>
          <a:endParaRPr lang="es-PE" sz="2000" dirty="0"/>
        </a:p>
      </dgm:t>
    </dgm:pt>
    <dgm:pt modelId="{50D040FE-7C7C-4764-BD69-15732B7F01E6}" type="parTrans" cxnId="{86E09E82-730E-4B58-9BEF-E4EF4515A57F}">
      <dgm:prSet/>
      <dgm:spPr/>
      <dgm:t>
        <a:bodyPr/>
        <a:lstStyle/>
        <a:p>
          <a:endParaRPr lang="es-PE"/>
        </a:p>
      </dgm:t>
    </dgm:pt>
    <dgm:pt modelId="{F8F2D0F5-082C-4995-9EF1-DFD07CD694EF}" type="sibTrans" cxnId="{86E09E82-730E-4B58-9BEF-E4EF4515A57F}">
      <dgm:prSet/>
      <dgm:spPr/>
      <dgm:t>
        <a:bodyPr/>
        <a:lstStyle/>
        <a:p>
          <a:endParaRPr lang="es-PE"/>
        </a:p>
      </dgm:t>
    </dgm:pt>
    <dgm:pt modelId="{50776ACD-D08C-4F83-B386-E0BEB8C689D0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PE" sz="2000" dirty="0" smtClean="0"/>
            <a:t>Analista</a:t>
          </a:r>
          <a:endParaRPr lang="es-PE" sz="2000" dirty="0"/>
        </a:p>
      </dgm:t>
    </dgm:pt>
    <dgm:pt modelId="{F6849FDC-3557-451C-A938-DA5A1508B8E3}" type="parTrans" cxnId="{F4DA2A94-7F85-459E-9065-EC8F0585D1F4}">
      <dgm:prSet/>
      <dgm:spPr/>
      <dgm:t>
        <a:bodyPr/>
        <a:lstStyle/>
        <a:p>
          <a:endParaRPr lang="es-PE"/>
        </a:p>
      </dgm:t>
    </dgm:pt>
    <dgm:pt modelId="{36D58F70-FBBF-4861-A68B-31807E9C049E}" type="sibTrans" cxnId="{F4DA2A94-7F85-459E-9065-EC8F0585D1F4}">
      <dgm:prSet/>
      <dgm:spPr/>
      <dgm:t>
        <a:bodyPr/>
        <a:lstStyle/>
        <a:p>
          <a:endParaRPr lang="es-PE"/>
        </a:p>
      </dgm:t>
    </dgm:pt>
    <dgm:pt modelId="{EB66E1A4-6566-4505-9292-BE15B6954322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PE" sz="2000" dirty="0" smtClean="0"/>
            <a:t>Programador</a:t>
          </a:r>
          <a:endParaRPr lang="es-PE" sz="2000" dirty="0"/>
        </a:p>
      </dgm:t>
    </dgm:pt>
    <dgm:pt modelId="{8C29F515-8855-4EDF-AB85-ABB8FCEF9518}" type="parTrans" cxnId="{7163C425-DF0C-4E56-8D39-C25C1C701240}">
      <dgm:prSet/>
      <dgm:spPr/>
      <dgm:t>
        <a:bodyPr/>
        <a:lstStyle/>
        <a:p>
          <a:endParaRPr lang="es-PE"/>
        </a:p>
      </dgm:t>
    </dgm:pt>
    <dgm:pt modelId="{059998D7-B11E-4393-BF92-C3E1FB619859}" type="sibTrans" cxnId="{7163C425-DF0C-4E56-8D39-C25C1C701240}">
      <dgm:prSet/>
      <dgm:spPr/>
      <dgm:t>
        <a:bodyPr/>
        <a:lstStyle/>
        <a:p>
          <a:endParaRPr lang="es-PE"/>
        </a:p>
      </dgm:t>
    </dgm:pt>
    <dgm:pt modelId="{E8B17947-F3CB-47F9-98F4-7C50F3779D77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PE" sz="2000" dirty="0" smtClean="0"/>
            <a:t>Jefe de QA</a:t>
          </a:r>
          <a:endParaRPr lang="es-PE" sz="2000" dirty="0"/>
        </a:p>
      </dgm:t>
    </dgm:pt>
    <dgm:pt modelId="{4FB0EEAF-3C0D-4F24-90CC-6823A9BF37B2}" type="parTrans" cxnId="{0C8D2D84-FCFC-4C2C-B763-FAEC026D4E3B}">
      <dgm:prSet/>
      <dgm:spPr/>
      <dgm:t>
        <a:bodyPr/>
        <a:lstStyle/>
        <a:p>
          <a:endParaRPr lang="es-PE"/>
        </a:p>
      </dgm:t>
    </dgm:pt>
    <dgm:pt modelId="{CFB741A2-F03A-49D5-951A-D5D81EF69703}" type="sibTrans" cxnId="{0C8D2D84-FCFC-4C2C-B763-FAEC026D4E3B}">
      <dgm:prSet/>
      <dgm:spPr/>
      <dgm:t>
        <a:bodyPr/>
        <a:lstStyle/>
        <a:p>
          <a:endParaRPr lang="es-PE"/>
        </a:p>
      </dgm:t>
    </dgm:pt>
    <dgm:pt modelId="{B571C38E-81B7-4DDE-A87E-F014EB164467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PE" sz="2000" dirty="0" smtClean="0"/>
            <a:t>Jefe de Estándares y Procesos</a:t>
          </a:r>
          <a:endParaRPr lang="es-PE" sz="2000" dirty="0"/>
        </a:p>
      </dgm:t>
    </dgm:pt>
    <dgm:pt modelId="{34F681E0-F1BA-4D1F-90D2-B8A69E74B8DA}" type="parTrans" cxnId="{4C5B2BB9-942F-4467-AA83-2CE0779C123F}">
      <dgm:prSet/>
      <dgm:spPr/>
      <dgm:t>
        <a:bodyPr/>
        <a:lstStyle/>
        <a:p>
          <a:endParaRPr lang="es-PE"/>
        </a:p>
      </dgm:t>
    </dgm:pt>
    <dgm:pt modelId="{42181688-0C97-4D74-B8E8-1863BE956B95}" type="sibTrans" cxnId="{4C5B2BB9-942F-4467-AA83-2CE0779C123F}">
      <dgm:prSet/>
      <dgm:spPr/>
      <dgm:t>
        <a:bodyPr/>
        <a:lstStyle/>
        <a:p>
          <a:endParaRPr lang="es-PE"/>
        </a:p>
      </dgm:t>
    </dgm:pt>
    <dgm:pt modelId="{B45B9B7A-B9B9-40AA-B140-170C44CF5528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PE" sz="2000" dirty="0" smtClean="0"/>
            <a:t>Analista QA</a:t>
          </a:r>
          <a:endParaRPr lang="es-PE" sz="2000" dirty="0"/>
        </a:p>
      </dgm:t>
    </dgm:pt>
    <dgm:pt modelId="{3E9CF3C7-E735-4D9B-88A0-919C1B65805B}" type="parTrans" cxnId="{B0D29B72-1826-4F0C-86C1-66C147165740}">
      <dgm:prSet/>
      <dgm:spPr/>
      <dgm:t>
        <a:bodyPr/>
        <a:lstStyle/>
        <a:p>
          <a:endParaRPr lang="es-PE"/>
        </a:p>
      </dgm:t>
    </dgm:pt>
    <dgm:pt modelId="{4C95AF80-E60B-4C7C-9602-879903AC775A}" type="sibTrans" cxnId="{B0D29B72-1826-4F0C-86C1-66C147165740}">
      <dgm:prSet/>
      <dgm:spPr/>
      <dgm:t>
        <a:bodyPr/>
        <a:lstStyle/>
        <a:p>
          <a:endParaRPr lang="es-PE"/>
        </a:p>
      </dgm:t>
    </dgm:pt>
    <dgm:pt modelId="{99A2B606-904D-4869-B346-B59C50DEB681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PE" sz="2000" dirty="0" smtClean="0"/>
            <a:t>Analista de Procesos</a:t>
          </a:r>
          <a:endParaRPr lang="es-PE" sz="2000" dirty="0"/>
        </a:p>
      </dgm:t>
    </dgm:pt>
    <dgm:pt modelId="{1705FF09-3EA6-4DF0-B464-3C2ADC89FBAC}" type="parTrans" cxnId="{F69414CE-3F23-4204-A6B8-EB5F1D6E2DDE}">
      <dgm:prSet/>
      <dgm:spPr/>
      <dgm:t>
        <a:bodyPr/>
        <a:lstStyle/>
        <a:p>
          <a:endParaRPr lang="es-PE"/>
        </a:p>
      </dgm:t>
    </dgm:pt>
    <dgm:pt modelId="{3D9B1C32-D9A7-456E-B066-2B7074F9982B}" type="sibTrans" cxnId="{F69414CE-3F23-4204-A6B8-EB5F1D6E2DDE}">
      <dgm:prSet/>
      <dgm:spPr/>
      <dgm:t>
        <a:bodyPr/>
        <a:lstStyle/>
        <a:p>
          <a:endParaRPr lang="es-PE"/>
        </a:p>
      </dgm:t>
    </dgm:pt>
    <dgm:pt modelId="{232E18AB-9FFB-4A2A-8CFB-02F1E686DEC8}">
      <dgm:prSet custT="1"/>
      <dgm:spPr>
        <a:solidFill>
          <a:schemeClr val="accent6"/>
        </a:solidFill>
      </dgm:spPr>
      <dgm:t>
        <a:bodyPr/>
        <a:lstStyle/>
        <a:p>
          <a:r>
            <a:rPr lang="es-PE" sz="2000" dirty="0" smtClean="0"/>
            <a:t>Gerente de Arquitectura</a:t>
          </a:r>
          <a:endParaRPr lang="es-PE" sz="2000" dirty="0"/>
        </a:p>
      </dgm:t>
    </dgm:pt>
    <dgm:pt modelId="{43D90721-00BB-4C56-8629-1DBEDD36C015}" type="parTrans" cxnId="{C6F01589-5D5A-4E56-AA5A-8FD146E72086}">
      <dgm:prSet/>
      <dgm:spPr/>
      <dgm:t>
        <a:bodyPr/>
        <a:lstStyle/>
        <a:p>
          <a:endParaRPr lang="es-PE"/>
        </a:p>
      </dgm:t>
    </dgm:pt>
    <dgm:pt modelId="{1EE38110-6EB3-45F7-A66D-A0202935CCF7}" type="sibTrans" cxnId="{C6F01589-5D5A-4E56-AA5A-8FD146E72086}">
      <dgm:prSet/>
      <dgm:spPr/>
      <dgm:t>
        <a:bodyPr/>
        <a:lstStyle/>
        <a:p>
          <a:endParaRPr lang="es-PE"/>
        </a:p>
      </dgm:t>
    </dgm:pt>
    <dgm:pt modelId="{E3FA30CF-C342-4134-9B0C-9673F622EBC5}">
      <dgm:prSet custT="1"/>
      <dgm:spPr>
        <a:solidFill>
          <a:schemeClr val="accent5"/>
        </a:solidFill>
      </dgm:spPr>
      <dgm:t>
        <a:bodyPr/>
        <a:lstStyle/>
        <a:p>
          <a:r>
            <a:rPr lang="es-PE" sz="2000" dirty="0" smtClean="0"/>
            <a:t>Arquitectos </a:t>
          </a:r>
          <a:r>
            <a:rPr lang="es-PE" sz="2000" dirty="0" err="1" smtClean="0"/>
            <a:t>Juniors</a:t>
          </a:r>
          <a:endParaRPr lang="es-PE" sz="2000" dirty="0"/>
        </a:p>
      </dgm:t>
    </dgm:pt>
    <dgm:pt modelId="{E1DC7A67-EC77-4919-92B5-D67696C7366C}" type="parTrans" cxnId="{D2263D40-B0EC-4D86-BF1D-835E3A09D9F8}">
      <dgm:prSet/>
      <dgm:spPr/>
      <dgm:t>
        <a:bodyPr/>
        <a:lstStyle/>
        <a:p>
          <a:endParaRPr lang="es-PE"/>
        </a:p>
      </dgm:t>
    </dgm:pt>
    <dgm:pt modelId="{A1E35E5E-42CF-4A05-9E82-76A844F1C1C7}" type="sibTrans" cxnId="{D2263D40-B0EC-4D86-BF1D-835E3A09D9F8}">
      <dgm:prSet/>
      <dgm:spPr/>
      <dgm:t>
        <a:bodyPr/>
        <a:lstStyle/>
        <a:p>
          <a:endParaRPr lang="es-PE"/>
        </a:p>
      </dgm:t>
    </dgm:pt>
    <dgm:pt modelId="{A31C079F-5554-4D78-B70D-8851B91D2EBD}" type="pres">
      <dgm:prSet presAssocID="{0F3DE35E-9AFA-4457-8A45-B0A14BCA04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8F18E3D-308F-4C50-94D1-EC8D81B3B8B9}" type="pres">
      <dgm:prSet presAssocID="{5CABAFDD-7965-4C2A-BEF6-868B87B412AA}" presName="hierRoot1" presStyleCnt="0">
        <dgm:presLayoutVars>
          <dgm:hierBranch val="init"/>
        </dgm:presLayoutVars>
      </dgm:prSet>
      <dgm:spPr/>
    </dgm:pt>
    <dgm:pt modelId="{3AF63B7F-80BF-468F-A6C9-37C426D8DE57}" type="pres">
      <dgm:prSet presAssocID="{5CABAFDD-7965-4C2A-BEF6-868B87B412AA}" presName="rootComposite1" presStyleCnt="0"/>
      <dgm:spPr/>
    </dgm:pt>
    <dgm:pt modelId="{24F571FC-D4F1-45F9-8549-42F798297240}" type="pres">
      <dgm:prSet presAssocID="{5CABAFDD-7965-4C2A-BEF6-868B87B412AA}" presName="rootText1" presStyleLbl="node0" presStyleIdx="0" presStyleCnt="1" custLinFactNeighborX="908" custLinFactNeighborY="-4252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C8D15F5-437B-4934-9A46-5C1F4B0361C4}" type="pres">
      <dgm:prSet presAssocID="{5CABAFDD-7965-4C2A-BEF6-868B87B412AA}" presName="rootConnector1" presStyleLbl="node1" presStyleIdx="0" presStyleCnt="0"/>
      <dgm:spPr/>
      <dgm:t>
        <a:bodyPr/>
        <a:lstStyle/>
        <a:p>
          <a:endParaRPr lang="es-PE"/>
        </a:p>
      </dgm:t>
    </dgm:pt>
    <dgm:pt modelId="{E20CA020-5CD2-414D-9CFC-AC38DF38E580}" type="pres">
      <dgm:prSet presAssocID="{5CABAFDD-7965-4C2A-BEF6-868B87B412AA}" presName="hierChild2" presStyleCnt="0"/>
      <dgm:spPr/>
    </dgm:pt>
    <dgm:pt modelId="{D70F8370-2864-48C4-BFB2-55F7C18E299D}" type="pres">
      <dgm:prSet presAssocID="{A2674214-1B49-4B2E-9E17-765AAE9D532E}" presName="Name37" presStyleLbl="parChTrans1D2" presStyleIdx="0" presStyleCnt="3"/>
      <dgm:spPr/>
      <dgm:t>
        <a:bodyPr/>
        <a:lstStyle/>
        <a:p>
          <a:endParaRPr lang="es-PE"/>
        </a:p>
      </dgm:t>
    </dgm:pt>
    <dgm:pt modelId="{AE5E477F-507F-4F5E-A215-816C0C772B8E}" type="pres">
      <dgm:prSet presAssocID="{371848F9-094C-4AAE-B199-0B2F7E0E9239}" presName="hierRoot2" presStyleCnt="0">
        <dgm:presLayoutVars>
          <dgm:hierBranch val="init"/>
        </dgm:presLayoutVars>
      </dgm:prSet>
      <dgm:spPr/>
    </dgm:pt>
    <dgm:pt modelId="{F32463ED-E556-4164-A21D-994ADCBCFBB8}" type="pres">
      <dgm:prSet presAssocID="{371848F9-094C-4AAE-B199-0B2F7E0E9239}" presName="rootComposite" presStyleCnt="0"/>
      <dgm:spPr/>
    </dgm:pt>
    <dgm:pt modelId="{D153D6FC-7EA5-4B2B-BBC3-C78DC605C36F}" type="pres">
      <dgm:prSet presAssocID="{371848F9-094C-4AAE-B199-0B2F7E0E9239}" presName="rootText" presStyleLbl="node2" presStyleIdx="0" presStyleCnt="3" custLinFactNeighborX="-86240" custLinFactNeighborY="-341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BFE0489-C046-431A-99A1-40312F23A2E8}" type="pres">
      <dgm:prSet presAssocID="{371848F9-094C-4AAE-B199-0B2F7E0E9239}" presName="rootConnector" presStyleLbl="node2" presStyleIdx="0" presStyleCnt="3"/>
      <dgm:spPr/>
      <dgm:t>
        <a:bodyPr/>
        <a:lstStyle/>
        <a:p>
          <a:endParaRPr lang="es-PE"/>
        </a:p>
      </dgm:t>
    </dgm:pt>
    <dgm:pt modelId="{C6C2582C-BB40-4CCC-8869-69BB6BE2CFBD}" type="pres">
      <dgm:prSet presAssocID="{371848F9-094C-4AAE-B199-0B2F7E0E9239}" presName="hierChild4" presStyleCnt="0"/>
      <dgm:spPr/>
    </dgm:pt>
    <dgm:pt modelId="{0911835C-9E0D-4173-A8D4-8027E9CC05E9}" type="pres">
      <dgm:prSet presAssocID="{50D040FE-7C7C-4764-BD69-15732B7F01E6}" presName="Name37" presStyleLbl="parChTrans1D3" presStyleIdx="0" presStyleCnt="4"/>
      <dgm:spPr/>
      <dgm:t>
        <a:bodyPr/>
        <a:lstStyle/>
        <a:p>
          <a:endParaRPr lang="es-PE"/>
        </a:p>
      </dgm:t>
    </dgm:pt>
    <dgm:pt modelId="{12F6F7F2-D9F1-4529-A999-8670A60E73F5}" type="pres">
      <dgm:prSet presAssocID="{1A4280D6-9A02-4CCE-A048-28C423CA7219}" presName="hierRoot2" presStyleCnt="0">
        <dgm:presLayoutVars>
          <dgm:hierBranch val="init"/>
        </dgm:presLayoutVars>
      </dgm:prSet>
      <dgm:spPr/>
    </dgm:pt>
    <dgm:pt modelId="{6EB93B2B-7A35-4BF2-8530-240EAB657938}" type="pres">
      <dgm:prSet presAssocID="{1A4280D6-9A02-4CCE-A048-28C423CA7219}" presName="rootComposite" presStyleCnt="0"/>
      <dgm:spPr/>
    </dgm:pt>
    <dgm:pt modelId="{18EDE626-D66E-4B87-876E-02B2BCE557FB}" type="pres">
      <dgm:prSet presAssocID="{1A4280D6-9A02-4CCE-A048-28C423CA7219}" presName="rootText" presStyleLbl="node3" presStyleIdx="0" presStyleCnt="4" custLinFactX="-2464" custLinFactNeighborX="-100000" custLinFactNeighborY="341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6D944DE-2A8D-4633-B743-603721F6BD13}" type="pres">
      <dgm:prSet presAssocID="{1A4280D6-9A02-4CCE-A048-28C423CA7219}" presName="rootConnector" presStyleLbl="node3" presStyleIdx="0" presStyleCnt="4"/>
      <dgm:spPr/>
      <dgm:t>
        <a:bodyPr/>
        <a:lstStyle/>
        <a:p>
          <a:endParaRPr lang="es-PE"/>
        </a:p>
      </dgm:t>
    </dgm:pt>
    <dgm:pt modelId="{E031C073-A35B-4012-B412-94E6D754FF71}" type="pres">
      <dgm:prSet presAssocID="{1A4280D6-9A02-4CCE-A048-28C423CA7219}" presName="hierChild4" presStyleCnt="0"/>
      <dgm:spPr/>
    </dgm:pt>
    <dgm:pt modelId="{A28F111A-3360-48EA-A4CA-EDB961DFDEC7}" type="pres">
      <dgm:prSet presAssocID="{F6849FDC-3557-451C-A938-DA5A1508B8E3}" presName="Name37" presStyleLbl="parChTrans1D4" presStyleIdx="0" presStyleCnt="4"/>
      <dgm:spPr/>
      <dgm:t>
        <a:bodyPr/>
        <a:lstStyle/>
        <a:p>
          <a:endParaRPr lang="es-PE"/>
        </a:p>
      </dgm:t>
    </dgm:pt>
    <dgm:pt modelId="{4A9E9257-9B42-42E6-B6A0-DE14E12F75D2}" type="pres">
      <dgm:prSet presAssocID="{50776ACD-D08C-4F83-B386-E0BEB8C689D0}" presName="hierRoot2" presStyleCnt="0">
        <dgm:presLayoutVars>
          <dgm:hierBranch val="init"/>
        </dgm:presLayoutVars>
      </dgm:prSet>
      <dgm:spPr/>
    </dgm:pt>
    <dgm:pt modelId="{4B27F8F3-F2A6-45C6-8B72-C29946A52B5D}" type="pres">
      <dgm:prSet presAssocID="{50776ACD-D08C-4F83-B386-E0BEB8C689D0}" presName="rootComposite" presStyleCnt="0"/>
      <dgm:spPr/>
    </dgm:pt>
    <dgm:pt modelId="{6A6EE44B-9278-4837-AB1C-2A7B420241B1}" type="pres">
      <dgm:prSet presAssocID="{50776ACD-D08C-4F83-B386-E0BEB8C689D0}" presName="rootText" presStyleLbl="node4" presStyleIdx="0" presStyleCnt="4" custLinFactNeighborX="-2562" custLinFactNeighborY="-1536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18E6AA0-A668-4376-839E-9E2435F761BB}" type="pres">
      <dgm:prSet presAssocID="{50776ACD-D08C-4F83-B386-E0BEB8C689D0}" presName="rootConnector" presStyleLbl="node4" presStyleIdx="0" presStyleCnt="4"/>
      <dgm:spPr/>
      <dgm:t>
        <a:bodyPr/>
        <a:lstStyle/>
        <a:p>
          <a:endParaRPr lang="es-PE"/>
        </a:p>
      </dgm:t>
    </dgm:pt>
    <dgm:pt modelId="{BB387B5D-72A4-4EAA-9971-2603BBF09931}" type="pres">
      <dgm:prSet presAssocID="{50776ACD-D08C-4F83-B386-E0BEB8C689D0}" presName="hierChild4" presStyleCnt="0"/>
      <dgm:spPr/>
    </dgm:pt>
    <dgm:pt modelId="{8537E6EA-D1D5-4EF3-B931-5B1765B457DE}" type="pres">
      <dgm:prSet presAssocID="{50776ACD-D08C-4F83-B386-E0BEB8C689D0}" presName="hierChild5" presStyleCnt="0"/>
      <dgm:spPr/>
    </dgm:pt>
    <dgm:pt modelId="{00B4900F-7DB4-47AD-8868-B6EEF9931936}" type="pres">
      <dgm:prSet presAssocID="{8C29F515-8855-4EDF-AB85-ABB8FCEF9518}" presName="Name37" presStyleLbl="parChTrans1D4" presStyleIdx="1" presStyleCnt="4"/>
      <dgm:spPr/>
      <dgm:t>
        <a:bodyPr/>
        <a:lstStyle/>
        <a:p>
          <a:endParaRPr lang="es-PE"/>
        </a:p>
      </dgm:t>
    </dgm:pt>
    <dgm:pt modelId="{DA390B0F-5236-4A70-82CC-CA668AC00652}" type="pres">
      <dgm:prSet presAssocID="{EB66E1A4-6566-4505-9292-BE15B6954322}" presName="hierRoot2" presStyleCnt="0">
        <dgm:presLayoutVars>
          <dgm:hierBranch val="init"/>
        </dgm:presLayoutVars>
      </dgm:prSet>
      <dgm:spPr/>
    </dgm:pt>
    <dgm:pt modelId="{04D59F07-9945-4B94-99B6-AA63516EF248}" type="pres">
      <dgm:prSet presAssocID="{EB66E1A4-6566-4505-9292-BE15B6954322}" presName="rootComposite" presStyleCnt="0"/>
      <dgm:spPr/>
    </dgm:pt>
    <dgm:pt modelId="{3A2BBACC-84A4-4C86-9DBD-4C3F954C14AF}" type="pres">
      <dgm:prSet presAssocID="{EB66E1A4-6566-4505-9292-BE15B6954322}" presName="rootText" presStyleLbl="node4" presStyleIdx="1" presStyleCnt="4" custLinFactNeighborX="-4303" custLinFactNeighborY="-4098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5C8D46C-A2D4-4911-81A9-50B5D4E6317B}" type="pres">
      <dgm:prSet presAssocID="{EB66E1A4-6566-4505-9292-BE15B6954322}" presName="rootConnector" presStyleLbl="node4" presStyleIdx="1" presStyleCnt="4"/>
      <dgm:spPr/>
      <dgm:t>
        <a:bodyPr/>
        <a:lstStyle/>
        <a:p>
          <a:endParaRPr lang="es-PE"/>
        </a:p>
      </dgm:t>
    </dgm:pt>
    <dgm:pt modelId="{DD61DFCB-B7EF-4A57-8553-0D091773C814}" type="pres">
      <dgm:prSet presAssocID="{EB66E1A4-6566-4505-9292-BE15B6954322}" presName="hierChild4" presStyleCnt="0"/>
      <dgm:spPr/>
    </dgm:pt>
    <dgm:pt modelId="{04D71219-C064-4082-BF25-07C28D5ACF58}" type="pres">
      <dgm:prSet presAssocID="{EB66E1A4-6566-4505-9292-BE15B6954322}" presName="hierChild5" presStyleCnt="0"/>
      <dgm:spPr/>
    </dgm:pt>
    <dgm:pt modelId="{008EA898-F178-4472-9707-60A8E39BE874}" type="pres">
      <dgm:prSet presAssocID="{1A4280D6-9A02-4CCE-A048-28C423CA7219}" presName="hierChild5" presStyleCnt="0"/>
      <dgm:spPr/>
    </dgm:pt>
    <dgm:pt modelId="{21ECEFD1-14A9-41CA-8151-B760A09E0291}" type="pres">
      <dgm:prSet presAssocID="{371848F9-094C-4AAE-B199-0B2F7E0E9239}" presName="hierChild5" presStyleCnt="0"/>
      <dgm:spPr/>
    </dgm:pt>
    <dgm:pt modelId="{70848CC2-96D8-42F3-A8D0-0D48867E7BA8}" type="pres">
      <dgm:prSet presAssocID="{5410DA1C-6858-4C8D-A491-0A3AAB240D95}" presName="Name37" presStyleLbl="parChTrans1D2" presStyleIdx="1" presStyleCnt="3"/>
      <dgm:spPr/>
      <dgm:t>
        <a:bodyPr/>
        <a:lstStyle/>
        <a:p>
          <a:endParaRPr lang="es-PE"/>
        </a:p>
      </dgm:t>
    </dgm:pt>
    <dgm:pt modelId="{CED2FF98-EDA6-4ED3-BD54-9AA529EEE178}" type="pres">
      <dgm:prSet presAssocID="{C8BC78DF-3CEB-4D03-BB8F-0958F83AC04D}" presName="hierRoot2" presStyleCnt="0">
        <dgm:presLayoutVars>
          <dgm:hierBranch val="init"/>
        </dgm:presLayoutVars>
      </dgm:prSet>
      <dgm:spPr/>
    </dgm:pt>
    <dgm:pt modelId="{7159761E-15BA-407E-B43B-9B2C5C0F1DBE}" type="pres">
      <dgm:prSet presAssocID="{C8BC78DF-3CEB-4D03-BB8F-0958F83AC04D}" presName="rootComposite" presStyleCnt="0"/>
      <dgm:spPr/>
    </dgm:pt>
    <dgm:pt modelId="{8CEA9AEA-7160-425D-9923-43390F19A45E}" type="pres">
      <dgm:prSet presAssocID="{C8BC78DF-3CEB-4D03-BB8F-0958F83AC04D}" presName="rootText" presStyleLbl="node2" presStyleIdx="1" presStyleCnt="3" custLinFactNeighborX="8539" custLinFactNeighborY="853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AB663C7-770A-4FFF-BCEF-15163823A41D}" type="pres">
      <dgm:prSet presAssocID="{C8BC78DF-3CEB-4D03-BB8F-0958F83AC04D}" presName="rootConnector" presStyleLbl="node2" presStyleIdx="1" presStyleCnt="3"/>
      <dgm:spPr/>
      <dgm:t>
        <a:bodyPr/>
        <a:lstStyle/>
        <a:p>
          <a:endParaRPr lang="es-PE"/>
        </a:p>
      </dgm:t>
    </dgm:pt>
    <dgm:pt modelId="{92C2982B-A3F6-4EE0-93A1-CEEC61A6B68E}" type="pres">
      <dgm:prSet presAssocID="{C8BC78DF-3CEB-4D03-BB8F-0958F83AC04D}" presName="hierChild4" presStyleCnt="0"/>
      <dgm:spPr/>
    </dgm:pt>
    <dgm:pt modelId="{7B58D39C-E677-4C98-938E-60F8BA67AA21}" type="pres">
      <dgm:prSet presAssocID="{4FB0EEAF-3C0D-4F24-90CC-6823A9BF37B2}" presName="Name37" presStyleLbl="parChTrans1D3" presStyleIdx="1" presStyleCnt="4"/>
      <dgm:spPr/>
      <dgm:t>
        <a:bodyPr/>
        <a:lstStyle/>
        <a:p>
          <a:endParaRPr lang="es-PE"/>
        </a:p>
      </dgm:t>
    </dgm:pt>
    <dgm:pt modelId="{BE49254C-0D2A-4B08-9E9E-D514744BD935}" type="pres">
      <dgm:prSet presAssocID="{E8B17947-F3CB-47F9-98F4-7C50F3779D77}" presName="hierRoot2" presStyleCnt="0">
        <dgm:presLayoutVars>
          <dgm:hierBranch val="init"/>
        </dgm:presLayoutVars>
      </dgm:prSet>
      <dgm:spPr/>
    </dgm:pt>
    <dgm:pt modelId="{633D4A1B-FD87-4626-AE63-9D2BF27EC487}" type="pres">
      <dgm:prSet presAssocID="{E8B17947-F3CB-47F9-98F4-7C50F3779D77}" presName="rootComposite" presStyleCnt="0"/>
      <dgm:spPr/>
    </dgm:pt>
    <dgm:pt modelId="{390628A5-57D4-4CEE-B12F-93E89BDE5474}" type="pres">
      <dgm:prSet presAssocID="{E8B17947-F3CB-47F9-98F4-7C50F3779D77}" presName="rootText" presStyleLbl="node3" presStyleIdx="1" presStyleCnt="4" custLinFactNeighborX="26469" custLinFactNeighborY="1195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138BAFC-BD6A-4DED-B955-4611F4F2387D}" type="pres">
      <dgm:prSet presAssocID="{E8B17947-F3CB-47F9-98F4-7C50F3779D77}" presName="rootConnector" presStyleLbl="node3" presStyleIdx="1" presStyleCnt="4"/>
      <dgm:spPr/>
      <dgm:t>
        <a:bodyPr/>
        <a:lstStyle/>
        <a:p>
          <a:endParaRPr lang="es-PE"/>
        </a:p>
      </dgm:t>
    </dgm:pt>
    <dgm:pt modelId="{9EAAF85D-7BC6-40BC-A768-C0C3557133B7}" type="pres">
      <dgm:prSet presAssocID="{E8B17947-F3CB-47F9-98F4-7C50F3779D77}" presName="hierChild4" presStyleCnt="0"/>
      <dgm:spPr/>
    </dgm:pt>
    <dgm:pt modelId="{9011B0C4-DBDC-4472-BA5B-5C2034E38DB4}" type="pres">
      <dgm:prSet presAssocID="{3E9CF3C7-E735-4D9B-88A0-919C1B65805B}" presName="Name37" presStyleLbl="parChTrans1D4" presStyleIdx="2" presStyleCnt="4"/>
      <dgm:spPr/>
      <dgm:t>
        <a:bodyPr/>
        <a:lstStyle/>
        <a:p>
          <a:endParaRPr lang="es-PE"/>
        </a:p>
      </dgm:t>
    </dgm:pt>
    <dgm:pt modelId="{FB1FD1F8-9F46-4EE2-A8FA-4D172FE24F80}" type="pres">
      <dgm:prSet presAssocID="{B45B9B7A-B9B9-40AA-B140-170C44CF5528}" presName="hierRoot2" presStyleCnt="0">
        <dgm:presLayoutVars>
          <dgm:hierBranch val="init"/>
        </dgm:presLayoutVars>
      </dgm:prSet>
      <dgm:spPr/>
    </dgm:pt>
    <dgm:pt modelId="{67EBC190-9EA9-4394-BABD-6D267AB2E5F5}" type="pres">
      <dgm:prSet presAssocID="{B45B9B7A-B9B9-40AA-B140-170C44CF5528}" presName="rootComposite" presStyleCnt="0"/>
      <dgm:spPr/>
    </dgm:pt>
    <dgm:pt modelId="{E7EE31A5-6E89-4C2C-9B0A-250F0BE4301E}" type="pres">
      <dgm:prSet presAssocID="{B45B9B7A-B9B9-40AA-B140-170C44CF5528}" presName="rootText" presStyleLbl="node4" presStyleIdx="2" presStyleCnt="4" custLinFactNeighborX="25616" custLinFactNeighborY="853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33156167-0958-4305-B152-56BF07C9A8D0}" type="pres">
      <dgm:prSet presAssocID="{B45B9B7A-B9B9-40AA-B140-170C44CF5528}" presName="rootConnector" presStyleLbl="node4" presStyleIdx="2" presStyleCnt="4"/>
      <dgm:spPr/>
      <dgm:t>
        <a:bodyPr/>
        <a:lstStyle/>
        <a:p>
          <a:endParaRPr lang="es-PE"/>
        </a:p>
      </dgm:t>
    </dgm:pt>
    <dgm:pt modelId="{CA9E3CD2-4DEA-4789-B4E5-C524196C5A97}" type="pres">
      <dgm:prSet presAssocID="{B45B9B7A-B9B9-40AA-B140-170C44CF5528}" presName="hierChild4" presStyleCnt="0"/>
      <dgm:spPr/>
    </dgm:pt>
    <dgm:pt modelId="{90611F6B-9B3F-4783-9AAC-CFDCA2AD7B08}" type="pres">
      <dgm:prSet presAssocID="{B45B9B7A-B9B9-40AA-B140-170C44CF5528}" presName="hierChild5" presStyleCnt="0"/>
      <dgm:spPr/>
    </dgm:pt>
    <dgm:pt modelId="{8914465A-2F77-4A95-8010-A88A543FD111}" type="pres">
      <dgm:prSet presAssocID="{E8B17947-F3CB-47F9-98F4-7C50F3779D77}" presName="hierChild5" presStyleCnt="0"/>
      <dgm:spPr/>
    </dgm:pt>
    <dgm:pt modelId="{289CABB2-005D-4676-96EE-3524AAD8A29F}" type="pres">
      <dgm:prSet presAssocID="{34F681E0-F1BA-4D1F-90D2-B8A69E74B8DA}" presName="Name37" presStyleLbl="parChTrans1D3" presStyleIdx="2" presStyleCnt="4"/>
      <dgm:spPr/>
      <dgm:t>
        <a:bodyPr/>
        <a:lstStyle/>
        <a:p>
          <a:endParaRPr lang="es-PE"/>
        </a:p>
      </dgm:t>
    </dgm:pt>
    <dgm:pt modelId="{6BE66776-2A5B-4A58-AF01-20195851EEEB}" type="pres">
      <dgm:prSet presAssocID="{B571C38E-81B7-4DDE-A87E-F014EB164467}" presName="hierRoot2" presStyleCnt="0">
        <dgm:presLayoutVars>
          <dgm:hierBranch val="init"/>
        </dgm:presLayoutVars>
      </dgm:prSet>
      <dgm:spPr/>
    </dgm:pt>
    <dgm:pt modelId="{BF161826-60B6-4091-8296-A8963B5EB23F}" type="pres">
      <dgm:prSet presAssocID="{B571C38E-81B7-4DDE-A87E-F014EB164467}" presName="rootComposite" presStyleCnt="0"/>
      <dgm:spPr/>
    </dgm:pt>
    <dgm:pt modelId="{501319DE-CE57-4060-831B-25702B4F65AB}" type="pres">
      <dgm:prSet presAssocID="{B571C38E-81B7-4DDE-A87E-F014EB164467}" presName="rootText" presStyleLbl="node3" presStyleIdx="2" presStyleCnt="4" custScaleX="165038" custLinFactNeighborX="38423" custLinFactNeighborY="-170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F53AA12-7881-482D-8AE1-83E8CF21E545}" type="pres">
      <dgm:prSet presAssocID="{B571C38E-81B7-4DDE-A87E-F014EB164467}" presName="rootConnector" presStyleLbl="node3" presStyleIdx="2" presStyleCnt="4"/>
      <dgm:spPr/>
      <dgm:t>
        <a:bodyPr/>
        <a:lstStyle/>
        <a:p>
          <a:endParaRPr lang="es-PE"/>
        </a:p>
      </dgm:t>
    </dgm:pt>
    <dgm:pt modelId="{44CA5D7D-2550-442C-8AE9-36C3B69B0350}" type="pres">
      <dgm:prSet presAssocID="{B571C38E-81B7-4DDE-A87E-F014EB164467}" presName="hierChild4" presStyleCnt="0"/>
      <dgm:spPr/>
    </dgm:pt>
    <dgm:pt modelId="{482862FF-2B42-44A7-95DE-8C4800377047}" type="pres">
      <dgm:prSet presAssocID="{1705FF09-3EA6-4DF0-B464-3C2ADC89FBAC}" presName="Name37" presStyleLbl="parChTrans1D4" presStyleIdx="3" presStyleCnt="4"/>
      <dgm:spPr/>
      <dgm:t>
        <a:bodyPr/>
        <a:lstStyle/>
        <a:p>
          <a:endParaRPr lang="es-PE"/>
        </a:p>
      </dgm:t>
    </dgm:pt>
    <dgm:pt modelId="{CCF6B439-833F-40B9-92C3-81F7C69CCAAE}" type="pres">
      <dgm:prSet presAssocID="{99A2B606-904D-4869-B346-B59C50DEB681}" presName="hierRoot2" presStyleCnt="0">
        <dgm:presLayoutVars>
          <dgm:hierBranch val="init"/>
        </dgm:presLayoutVars>
      </dgm:prSet>
      <dgm:spPr/>
    </dgm:pt>
    <dgm:pt modelId="{6773B3D2-F44B-4D61-8204-449553909768}" type="pres">
      <dgm:prSet presAssocID="{99A2B606-904D-4869-B346-B59C50DEB681}" presName="rootComposite" presStyleCnt="0"/>
      <dgm:spPr/>
    </dgm:pt>
    <dgm:pt modelId="{1C6863B8-63D1-46F3-ACF5-FDDD8BE4640E}" type="pres">
      <dgm:prSet presAssocID="{99A2B606-904D-4869-B346-B59C50DEB681}" presName="rootText" presStyleLbl="node4" presStyleIdx="3" presStyleCnt="4" custScaleY="94002" custLinFactNeighborX="45255" custLinFactNeighborY="-683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61A934B-6AB4-4B3B-AE26-026D9068A57A}" type="pres">
      <dgm:prSet presAssocID="{99A2B606-904D-4869-B346-B59C50DEB681}" presName="rootConnector" presStyleLbl="node4" presStyleIdx="3" presStyleCnt="4"/>
      <dgm:spPr/>
      <dgm:t>
        <a:bodyPr/>
        <a:lstStyle/>
        <a:p>
          <a:endParaRPr lang="es-PE"/>
        </a:p>
      </dgm:t>
    </dgm:pt>
    <dgm:pt modelId="{B667B572-24EC-4D24-B3D4-8A9D4DC76B81}" type="pres">
      <dgm:prSet presAssocID="{99A2B606-904D-4869-B346-B59C50DEB681}" presName="hierChild4" presStyleCnt="0"/>
      <dgm:spPr/>
    </dgm:pt>
    <dgm:pt modelId="{B072C84B-BAA9-4514-B81C-9471A58FA428}" type="pres">
      <dgm:prSet presAssocID="{99A2B606-904D-4869-B346-B59C50DEB681}" presName="hierChild5" presStyleCnt="0"/>
      <dgm:spPr/>
    </dgm:pt>
    <dgm:pt modelId="{FF1CC74E-3D90-4431-B0D6-7E8213248C3D}" type="pres">
      <dgm:prSet presAssocID="{B571C38E-81B7-4DDE-A87E-F014EB164467}" presName="hierChild5" presStyleCnt="0"/>
      <dgm:spPr/>
    </dgm:pt>
    <dgm:pt modelId="{5E635EF0-15E7-484F-911B-AE9BB1D1146B}" type="pres">
      <dgm:prSet presAssocID="{C8BC78DF-3CEB-4D03-BB8F-0958F83AC04D}" presName="hierChild5" presStyleCnt="0"/>
      <dgm:spPr/>
    </dgm:pt>
    <dgm:pt modelId="{D0C664F8-E34B-4785-B9B0-0FE15C59613C}" type="pres">
      <dgm:prSet presAssocID="{43D90721-00BB-4C56-8629-1DBEDD36C015}" presName="Name37" presStyleLbl="parChTrans1D2" presStyleIdx="2" presStyleCnt="3"/>
      <dgm:spPr/>
      <dgm:t>
        <a:bodyPr/>
        <a:lstStyle/>
        <a:p>
          <a:endParaRPr lang="es-PE"/>
        </a:p>
      </dgm:t>
    </dgm:pt>
    <dgm:pt modelId="{71AD67E5-0BB1-43E0-A370-07EE8D01FA7B}" type="pres">
      <dgm:prSet presAssocID="{232E18AB-9FFB-4A2A-8CFB-02F1E686DEC8}" presName="hierRoot2" presStyleCnt="0">
        <dgm:presLayoutVars>
          <dgm:hierBranch val="init"/>
        </dgm:presLayoutVars>
      </dgm:prSet>
      <dgm:spPr/>
    </dgm:pt>
    <dgm:pt modelId="{D38D9446-E7A3-42EC-A2DF-1ACB476CBBC9}" type="pres">
      <dgm:prSet presAssocID="{232E18AB-9FFB-4A2A-8CFB-02F1E686DEC8}" presName="rootComposite" presStyleCnt="0"/>
      <dgm:spPr/>
    </dgm:pt>
    <dgm:pt modelId="{59432866-B3EA-4C7D-9020-0B7F161DD32E}" type="pres">
      <dgm:prSet presAssocID="{232E18AB-9FFB-4A2A-8CFB-02F1E686DEC8}" presName="rootText" presStyleLbl="node2" presStyleIdx="2" presStyleCnt="3" custLinFactNeighborX="44696" custLinFactNeighborY="512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F68106A-8B9A-4503-A65B-A68757D5DF08}" type="pres">
      <dgm:prSet presAssocID="{232E18AB-9FFB-4A2A-8CFB-02F1E686DEC8}" presName="rootConnector" presStyleLbl="node2" presStyleIdx="2" presStyleCnt="3"/>
      <dgm:spPr/>
      <dgm:t>
        <a:bodyPr/>
        <a:lstStyle/>
        <a:p>
          <a:endParaRPr lang="es-PE"/>
        </a:p>
      </dgm:t>
    </dgm:pt>
    <dgm:pt modelId="{65EC47F7-0113-4E20-8CF7-6153E503C97B}" type="pres">
      <dgm:prSet presAssocID="{232E18AB-9FFB-4A2A-8CFB-02F1E686DEC8}" presName="hierChild4" presStyleCnt="0"/>
      <dgm:spPr/>
    </dgm:pt>
    <dgm:pt modelId="{A02907D2-2BF3-4AC3-B055-490A2B8F3E61}" type="pres">
      <dgm:prSet presAssocID="{E1DC7A67-EC77-4919-92B5-D67696C7366C}" presName="Name37" presStyleLbl="parChTrans1D3" presStyleIdx="3" presStyleCnt="4"/>
      <dgm:spPr/>
      <dgm:t>
        <a:bodyPr/>
        <a:lstStyle/>
        <a:p>
          <a:endParaRPr lang="es-PE"/>
        </a:p>
      </dgm:t>
    </dgm:pt>
    <dgm:pt modelId="{2BE32445-0E07-4667-B955-A4794C3E2DC6}" type="pres">
      <dgm:prSet presAssocID="{E3FA30CF-C342-4134-9B0C-9673F622EBC5}" presName="hierRoot2" presStyleCnt="0">
        <dgm:presLayoutVars>
          <dgm:hierBranch val="init"/>
        </dgm:presLayoutVars>
      </dgm:prSet>
      <dgm:spPr/>
    </dgm:pt>
    <dgm:pt modelId="{315A66DF-647D-41D1-884B-4031A7AF1DEC}" type="pres">
      <dgm:prSet presAssocID="{E3FA30CF-C342-4134-9B0C-9673F622EBC5}" presName="rootComposite" presStyleCnt="0"/>
      <dgm:spPr/>
    </dgm:pt>
    <dgm:pt modelId="{FBA9745A-A9EC-47C8-88F4-5A523E065DB9}" type="pres">
      <dgm:prSet presAssocID="{E3FA30CF-C342-4134-9B0C-9673F622EBC5}" presName="rootText" presStyleLbl="node3" presStyleIdx="3" presStyleCnt="4" custLinFactNeighborX="70871" custLinFactNeighborY="-170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3862BA9E-B1FA-4930-99F0-7379E81CECC6}" type="pres">
      <dgm:prSet presAssocID="{E3FA30CF-C342-4134-9B0C-9673F622EBC5}" presName="rootConnector" presStyleLbl="node3" presStyleIdx="3" presStyleCnt="4"/>
      <dgm:spPr/>
      <dgm:t>
        <a:bodyPr/>
        <a:lstStyle/>
        <a:p>
          <a:endParaRPr lang="es-PE"/>
        </a:p>
      </dgm:t>
    </dgm:pt>
    <dgm:pt modelId="{28303F13-24F9-4670-91D3-8B282D63FCD7}" type="pres">
      <dgm:prSet presAssocID="{E3FA30CF-C342-4134-9B0C-9673F622EBC5}" presName="hierChild4" presStyleCnt="0"/>
      <dgm:spPr/>
    </dgm:pt>
    <dgm:pt modelId="{747D9A12-9140-4CE3-A87A-EC5A5DB34646}" type="pres">
      <dgm:prSet presAssocID="{E3FA30CF-C342-4134-9B0C-9673F622EBC5}" presName="hierChild5" presStyleCnt="0"/>
      <dgm:spPr/>
    </dgm:pt>
    <dgm:pt modelId="{57AD4D42-D0C4-425D-BFAA-205B39834D89}" type="pres">
      <dgm:prSet presAssocID="{232E18AB-9FFB-4A2A-8CFB-02F1E686DEC8}" presName="hierChild5" presStyleCnt="0"/>
      <dgm:spPr/>
    </dgm:pt>
    <dgm:pt modelId="{7F90AE91-C350-450A-B4FC-796852660CBA}" type="pres">
      <dgm:prSet presAssocID="{5CABAFDD-7965-4C2A-BEF6-868B87B412AA}" presName="hierChild3" presStyleCnt="0"/>
      <dgm:spPr/>
    </dgm:pt>
  </dgm:ptLst>
  <dgm:cxnLst>
    <dgm:cxn modelId="{68293C92-414F-4B5A-804E-8E1F64306802}" type="presOf" srcId="{1705FF09-3EA6-4DF0-B464-3C2ADC89FBAC}" destId="{482862FF-2B42-44A7-95DE-8C4800377047}" srcOrd="0" destOrd="0" presId="urn:microsoft.com/office/officeart/2005/8/layout/orgChart1"/>
    <dgm:cxn modelId="{77920530-5383-4A31-8E79-0317942C45DB}" type="presOf" srcId="{E8B17947-F3CB-47F9-98F4-7C50F3779D77}" destId="{390628A5-57D4-4CEE-B12F-93E89BDE5474}" srcOrd="0" destOrd="0" presId="urn:microsoft.com/office/officeart/2005/8/layout/orgChart1"/>
    <dgm:cxn modelId="{FA7EA1B5-086C-4E6D-AD80-C47EDE7729F4}" type="presOf" srcId="{43D90721-00BB-4C56-8629-1DBEDD36C015}" destId="{D0C664F8-E34B-4785-B9B0-0FE15C59613C}" srcOrd="0" destOrd="0" presId="urn:microsoft.com/office/officeart/2005/8/layout/orgChart1"/>
    <dgm:cxn modelId="{ABAF8587-1F8B-4334-A906-BC3F3D2CCBAE}" type="presOf" srcId="{B45B9B7A-B9B9-40AA-B140-170C44CF5528}" destId="{E7EE31A5-6E89-4C2C-9B0A-250F0BE4301E}" srcOrd="0" destOrd="0" presId="urn:microsoft.com/office/officeart/2005/8/layout/orgChart1"/>
    <dgm:cxn modelId="{C9F1AD85-B1EA-47E8-BB66-5AA0C15F3278}" type="presOf" srcId="{B45B9B7A-B9B9-40AA-B140-170C44CF5528}" destId="{33156167-0958-4305-B152-56BF07C9A8D0}" srcOrd="1" destOrd="0" presId="urn:microsoft.com/office/officeart/2005/8/layout/orgChart1"/>
    <dgm:cxn modelId="{5A27345B-2A9C-4350-B2A4-4504CFCF73DB}" type="presOf" srcId="{A2674214-1B49-4B2E-9E17-765AAE9D532E}" destId="{D70F8370-2864-48C4-BFB2-55F7C18E299D}" srcOrd="0" destOrd="0" presId="urn:microsoft.com/office/officeart/2005/8/layout/orgChart1"/>
    <dgm:cxn modelId="{920540D4-FEFF-4C52-9ABA-3998375DBFC7}" type="presOf" srcId="{B571C38E-81B7-4DDE-A87E-F014EB164467}" destId="{501319DE-CE57-4060-831B-25702B4F65AB}" srcOrd="0" destOrd="0" presId="urn:microsoft.com/office/officeart/2005/8/layout/orgChart1"/>
    <dgm:cxn modelId="{8991C1F0-FA6A-4E6E-8C3A-DDF187CA483C}" type="presOf" srcId="{E1DC7A67-EC77-4919-92B5-D67696C7366C}" destId="{A02907D2-2BF3-4AC3-B055-490A2B8F3E61}" srcOrd="0" destOrd="0" presId="urn:microsoft.com/office/officeart/2005/8/layout/orgChart1"/>
    <dgm:cxn modelId="{B0D29B72-1826-4F0C-86C1-66C147165740}" srcId="{E8B17947-F3CB-47F9-98F4-7C50F3779D77}" destId="{B45B9B7A-B9B9-40AA-B140-170C44CF5528}" srcOrd="0" destOrd="0" parTransId="{3E9CF3C7-E735-4D9B-88A0-919C1B65805B}" sibTransId="{4C95AF80-E60B-4C7C-9602-879903AC775A}"/>
    <dgm:cxn modelId="{86E09E82-730E-4B58-9BEF-E4EF4515A57F}" srcId="{371848F9-094C-4AAE-B199-0B2F7E0E9239}" destId="{1A4280D6-9A02-4CCE-A048-28C423CA7219}" srcOrd="0" destOrd="0" parTransId="{50D040FE-7C7C-4764-BD69-15732B7F01E6}" sibTransId="{F8F2D0F5-082C-4995-9EF1-DFD07CD694EF}"/>
    <dgm:cxn modelId="{C6F01589-5D5A-4E56-AA5A-8FD146E72086}" srcId="{5CABAFDD-7965-4C2A-BEF6-868B87B412AA}" destId="{232E18AB-9FFB-4A2A-8CFB-02F1E686DEC8}" srcOrd="2" destOrd="0" parTransId="{43D90721-00BB-4C56-8629-1DBEDD36C015}" sibTransId="{1EE38110-6EB3-45F7-A66D-A0202935CCF7}"/>
    <dgm:cxn modelId="{3B74F100-8C05-489D-9E6C-93AA2AD97475}" type="presOf" srcId="{99A2B606-904D-4869-B346-B59C50DEB681}" destId="{1C6863B8-63D1-46F3-ACF5-FDDD8BE4640E}" srcOrd="0" destOrd="0" presId="urn:microsoft.com/office/officeart/2005/8/layout/orgChart1"/>
    <dgm:cxn modelId="{F304BCD6-6B40-4754-9254-3BCC9B982294}" type="presOf" srcId="{50776ACD-D08C-4F83-B386-E0BEB8C689D0}" destId="{6A6EE44B-9278-4837-AB1C-2A7B420241B1}" srcOrd="0" destOrd="0" presId="urn:microsoft.com/office/officeart/2005/8/layout/orgChart1"/>
    <dgm:cxn modelId="{F69414CE-3F23-4204-A6B8-EB5F1D6E2DDE}" srcId="{B571C38E-81B7-4DDE-A87E-F014EB164467}" destId="{99A2B606-904D-4869-B346-B59C50DEB681}" srcOrd="0" destOrd="0" parTransId="{1705FF09-3EA6-4DF0-B464-3C2ADC89FBAC}" sibTransId="{3D9B1C32-D9A7-456E-B066-2B7074F9982B}"/>
    <dgm:cxn modelId="{8A5794C4-19EF-407D-A8AE-0E5CC8CAE675}" type="presOf" srcId="{371848F9-094C-4AAE-B199-0B2F7E0E9239}" destId="{D153D6FC-7EA5-4B2B-BBC3-C78DC605C36F}" srcOrd="0" destOrd="0" presId="urn:microsoft.com/office/officeart/2005/8/layout/orgChart1"/>
    <dgm:cxn modelId="{20B7FDC3-3C3A-47AE-B35F-FD5FF743B4A7}" type="presOf" srcId="{4FB0EEAF-3C0D-4F24-90CC-6823A9BF37B2}" destId="{7B58D39C-E677-4C98-938E-60F8BA67AA21}" srcOrd="0" destOrd="0" presId="urn:microsoft.com/office/officeart/2005/8/layout/orgChart1"/>
    <dgm:cxn modelId="{F4DA2A94-7F85-459E-9065-EC8F0585D1F4}" srcId="{1A4280D6-9A02-4CCE-A048-28C423CA7219}" destId="{50776ACD-D08C-4F83-B386-E0BEB8C689D0}" srcOrd="0" destOrd="0" parTransId="{F6849FDC-3557-451C-A938-DA5A1508B8E3}" sibTransId="{36D58F70-FBBF-4861-A68B-31807E9C049E}"/>
    <dgm:cxn modelId="{38CD02C0-7B8F-4D92-B7FF-76A4B164DA6E}" srcId="{0F3DE35E-9AFA-4457-8A45-B0A14BCA04A6}" destId="{5CABAFDD-7965-4C2A-BEF6-868B87B412AA}" srcOrd="0" destOrd="0" parTransId="{BFD7A0F3-B10D-4C87-9C1A-774171CB9A88}" sibTransId="{A72DAC27-4AEA-410C-8357-82DB6C415EC5}"/>
    <dgm:cxn modelId="{BFE90370-CD61-4A97-B1A8-53E4726955E3}" type="presOf" srcId="{E8B17947-F3CB-47F9-98F4-7C50F3779D77}" destId="{F138BAFC-BD6A-4DED-B955-4611F4F2387D}" srcOrd="1" destOrd="0" presId="urn:microsoft.com/office/officeart/2005/8/layout/orgChart1"/>
    <dgm:cxn modelId="{31D9057A-572B-4A52-82E9-B46C686EEB80}" type="presOf" srcId="{1A4280D6-9A02-4CCE-A048-28C423CA7219}" destId="{18EDE626-D66E-4B87-876E-02B2BCE557FB}" srcOrd="0" destOrd="0" presId="urn:microsoft.com/office/officeart/2005/8/layout/orgChart1"/>
    <dgm:cxn modelId="{6D21EA0C-C373-4EF0-817A-6B4B8E65B342}" type="presOf" srcId="{3E9CF3C7-E735-4D9B-88A0-919C1B65805B}" destId="{9011B0C4-DBDC-4472-BA5B-5C2034E38DB4}" srcOrd="0" destOrd="0" presId="urn:microsoft.com/office/officeart/2005/8/layout/orgChart1"/>
    <dgm:cxn modelId="{C725C9C1-0C77-4123-BF61-23E69E0016A9}" type="presOf" srcId="{50D040FE-7C7C-4764-BD69-15732B7F01E6}" destId="{0911835C-9E0D-4173-A8D4-8027E9CC05E9}" srcOrd="0" destOrd="0" presId="urn:microsoft.com/office/officeart/2005/8/layout/orgChart1"/>
    <dgm:cxn modelId="{053E1B88-B2F7-418E-BAFB-A267E19D22A3}" type="presOf" srcId="{B571C38E-81B7-4DDE-A87E-F014EB164467}" destId="{AF53AA12-7881-482D-8AE1-83E8CF21E545}" srcOrd="1" destOrd="0" presId="urn:microsoft.com/office/officeart/2005/8/layout/orgChart1"/>
    <dgm:cxn modelId="{9B5713AA-E7D6-45EA-BDEA-5F883D2E6FC9}" type="presOf" srcId="{371848F9-094C-4AAE-B199-0B2F7E0E9239}" destId="{FBFE0489-C046-431A-99A1-40312F23A2E8}" srcOrd="1" destOrd="0" presId="urn:microsoft.com/office/officeart/2005/8/layout/orgChart1"/>
    <dgm:cxn modelId="{0C8D2D84-FCFC-4C2C-B763-FAEC026D4E3B}" srcId="{C8BC78DF-3CEB-4D03-BB8F-0958F83AC04D}" destId="{E8B17947-F3CB-47F9-98F4-7C50F3779D77}" srcOrd="0" destOrd="0" parTransId="{4FB0EEAF-3C0D-4F24-90CC-6823A9BF37B2}" sibTransId="{CFB741A2-F03A-49D5-951A-D5D81EF69703}"/>
    <dgm:cxn modelId="{6B6A6DE8-C4CA-4136-ACAE-41CF3682626A}" type="presOf" srcId="{232E18AB-9FFB-4A2A-8CFB-02F1E686DEC8}" destId="{59432866-B3EA-4C7D-9020-0B7F161DD32E}" srcOrd="0" destOrd="0" presId="urn:microsoft.com/office/officeart/2005/8/layout/orgChart1"/>
    <dgm:cxn modelId="{24E0921E-B9A3-480F-AD8A-02ACCB798DD2}" srcId="{5CABAFDD-7965-4C2A-BEF6-868B87B412AA}" destId="{371848F9-094C-4AAE-B199-0B2F7E0E9239}" srcOrd="0" destOrd="0" parTransId="{A2674214-1B49-4B2E-9E17-765AAE9D532E}" sibTransId="{46873AF2-27A4-4C97-9159-3A9B38BE7B13}"/>
    <dgm:cxn modelId="{E88B723E-F2EE-4EC1-B84A-EF2C95A818F6}" type="presOf" srcId="{EB66E1A4-6566-4505-9292-BE15B6954322}" destId="{3A2BBACC-84A4-4C86-9DBD-4C3F954C14AF}" srcOrd="0" destOrd="0" presId="urn:microsoft.com/office/officeart/2005/8/layout/orgChart1"/>
    <dgm:cxn modelId="{A3C3D3D4-9714-45EE-B422-D21BF69C2D31}" type="presOf" srcId="{C8BC78DF-3CEB-4D03-BB8F-0958F83AC04D}" destId="{9AB663C7-770A-4FFF-BCEF-15163823A41D}" srcOrd="1" destOrd="0" presId="urn:microsoft.com/office/officeart/2005/8/layout/orgChart1"/>
    <dgm:cxn modelId="{F350091C-80E2-41B4-8FF4-EAD34211038E}" srcId="{5CABAFDD-7965-4C2A-BEF6-868B87B412AA}" destId="{C8BC78DF-3CEB-4D03-BB8F-0958F83AC04D}" srcOrd="1" destOrd="0" parTransId="{5410DA1C-6858-4C8D-A491-0A3AAB240D95}" sibTransId="{63D0DFA5-9985-46A3-BA38-EFE728760782}"/>
    <dgm:cxn modelId="{C5884457-8022-422A-A14E-2E09B0017EAF}" type="presOf" srcId="{5410DA1C-6858-4C8D-A491-0A3AAB240D95}" destId="{70848CC2-96D8-42F3-A8D0-0D48867E7BA8}" srcOrd="0" destOrd="0" presId="urn:microsoft.com/office/officeart/2005/8/layout/orgChart1"/>
    <dgm:cxn modelId="{D2263D40-B0EC-4D86-BF1D-835E3A09D9F8}" srcId="{232E18AB-9FFB-4A2A-8CFB-02F1E686DEC8}" destId="{E3FA30CF-C342-4134-9B0C-9673F622EBC5}" srcOrd="0" destOrd="0" parTransId="{E1DC7A67-EC77-4919-92B5-D67696C7366C}" sibTransId="{A1E35E5E-42CF-4A05-9E82-76A844F1C1C7}"/>
    <dgm:cxn modelId="{08A65C3F-12AB-4D06-BC5B-2AE369F67C65}" type="presOf" srcId="{F6849FDC-3557-451C-A938-DA5A1508B8E3}" destId="{A28F111A-3360-48EA-A4CA-EDB961DFDEC7}" srcOrd="0" destOrd="0" presId="urn:microsoft.com/office/officeart/2005/8/layout/orgChart1"/>
    <dgm:cxn modelId="{8C7E3087-C920-4A9E-A1D9-74109E3BAF6A}" type="presOf" srcId="{232E18AB-9FFB-4A2A-8CFB-02F1E686DEC8}" destId="{2F68106A-8B9A-4503-A65B-A68757D5DF08}" srcOrd="1" destOrd="0" presId="urn:microsoft.com/office/officeart/2005/8/layout/orgChart1"/>
    <dgm:cxn modelId="{10F02232-1612-43F7-AAB2-09FAA2AB0FEA}" type="presOf" srcId="{E3FA30CF-C342-4134-9B0C-9673F622EBC5}" destId="{FBA9745A-A9EC-47C8-88F4-5A523E065DB9}" srcOrd="0" destOrd="0" presId="urn:microsoft.com/office/officeart/2005/8/layout/orgChart1"/>
    <dgm:cxn modelId="{0DAB146A-EAFA-442C-9EC4-B0F051B2F15A}" type="presOf" srcId="{1A4280D6-9A02-4CCE-A048-28C423CA7219}" destId="{06D944DE-2A8D-4633-B743-603721F6BD13}" srcOrd="1" destOrd="0" presId="urn:microsoft.com/office/officeart/2005/8/layout/orgChart1"/>
    <dgm:cxn modelId="{5B30ACEE-8726-4ED4-B4BD-202A5CBC3897}" type="presOf" srcId="{34F681E0-F1BA-4D1F-90D2-B8A69E74B8DA}" destId="{289CABB2-005D-4676-96EE-3524AAD8A29F}" srcOrd="0" destOrd="0" presId="urn:microsoft.com/office/officeart/2005/8/layout/orgChart1"/>
    <dgm:cxn modelId="{F19B2FE3-1498-49F0-98BA-A933F4D033B6}" type="presOf" srcId="{EB66E1A4-6566-4505-9292-BE15B6954322}" destId="{F5C8D46C-A2D4-4911-81A9-50B5D4E6317B}" srcOrd="1" destOrd="0" presId="urn:microsoft.com/office/officeart/2005/8/layout/orgChart1"/>
    <dgm:cxn modelId="{47568923-D811-40CD-913D-C3BCA6B5F889}" type="presOf" srcId="{50776ACD-D08C-4F83-B386-E0BEB8C689D0}" destId="{E18E6AA0-A668-4376-839E-9E2435F761BB}" srcOrd="1" destOrd="0" presId="urn:microsoft.com/office/officeart/2005/8/layout/orgChart1"/>
    <dgm:cxn modelId="{077A4A12-DA54-4FC3-8E28-350BB28A71EF}" type="presOf" srcId="{8C29F515-8855-4EDF-AB85-ABB8FCEF9518}" destId="{00B4900F-7DB4-47AD-8868-B6EEF9931936}" srcOrd="0" destOrd="0" presId="urn:microsoft.com/office/officeart/2005/8/layout/orgChart1"/>
    <dgm:cxn modelId="{E9FC930B-C030-4C98-A63F-78C47115DEFA}" type="presOf" srcId="{5CABAFDD-7965-4C2A-BEF6-868B87B412AA}" destId="{24F571FC-D4F1-45F9-8549-42F798297240}" srcOrd="0" destOrd="0" presId="urn:microsoft.com/office/officeart/2005/8/layout/orgChart1"/>
    <dgm:cxn modelId="{96A0669B-B276-4899-B42E-2E44BD751F4D}" type="presOf" srcId="{C8BC78DF-3CEB-4D03-BB8F-0958F83AC04D}" destId="{8CEA9AEA-7160-425D-9923-43390F19A45E}" srcOrd="0" destOrd="0" presId="urn:microsoft.com/office/officeart/2005/8/layout/orgChart1"/>
    <dgm:cxn modelId="{7163C425-DF0C-4E56-8D39-C25C1C701240}" srcId="{1A4280D6-9A02-4CCE-A048-28C423CA7219}" destId="{EB66E1A4-6566-4505-9292-BE15B6954322}" srcOrd="1" destOrd="0" parTransId="{8C29F515-8855-4EDF-AB85-ABB8FCEF9518}" sibTransId="{059998D7-B11E-4393-BF92-C3E1FB619859}"/>
    <dgm:cxn modelId="{4C5B2BB9-942F-4467-AA83-2CE0779C123F}" srcId="{C8BC78DF-3CEB-4D03-BB8F-0958F83AC04D}" destId="{B571C38E-81B7-4DDE-A87E-F014EB164467}" srcOrd="1" destOrd="0" parTransId="{34F681E0-F1BA-4D1F-90D2-B8A69E74B8DA}" sibTransId="{42181688-0C97-4D74-B8E8-1863BE956B95}"/>
    <dgm:cxn modelId="{660710DF-E993-4E87-ABEA-C382DC55CF3F}" type="presOf" srcId="{E3FA30CF-C342-4134-9B0C-9673F622EBC5}" destId="{3862BA9E-B1FA-4930-99F0-7379E81CECC6}" srcOrd="1" destOrd="0" presId="urn:microsoft.com/office/officeart/2005/8/layout/orgChart1"/>
    <dgm:cxn modelId="{03769E42-0495-432F-AC36-33841C187A90}" type="presOf" srcId="{99A2B606-904D-4869-B346-B59C50DEB681}" destId="{261A934B-6AB4-4B3B-AE26-026D9068A57A}" srcOrd="1" destOrd="0" presId="urn:microsoft.com/office/officeart/2005/8/layout/orgChart1"/>
    <dgm:cxn modelId="{5FF7FFCB-AD56-45B1-88AC-9353A2CA7FF0}" type="presOf" srcId="{5CABAFDD-7965-4C2A-BEF6-868B87B412AA}" destId="{8C8D15F5-437B-4934-9A46-5C1F4B0361C4}" srcOrd="1" destOrd="0" presId="urn:microsoft.com/office/officeart/2005/8/layout/orgChart1"/>
    <dgm:cxn modelId="{598C04D0-D407-4FBA-900C-45D8E4147EBD}" type="presOf" srcId="{0F3DE35E-9AFA-4457-8A45-B0A14BCA04A6}" destId="{A31C079F-5554-4D78-B70D-8851B91D2EBD}" srcOrd="0" destOrd="0" presId="urn:microsoft.com/office/officeart/2005/8/layout/orgChart1"/>
    <dgm:cxn modelId="{67ED1C61-6A80-4D56-B0CF-8426B82C7904}" type="presParOf" srcId="{A31C079F-5554-4D78-B70D-8851B91D2EBD}" destId="{B8F18E3D-308F-4C50-94D1-EC8D81B3B8B9}" srcOrd="0" destOrd="0" presId="urn:microsoft.com/office/officeart/2005/8/layout/orgChart1"/>
    <dgm:cxn modelId="{DF560BC1-D6AE-4E56-88AF-695CABEF35B4}" type="presParOf" srcId="{B8F18E3D-308F-4C50-94D1-EC8D81B3B8B9}" destId="{3AF63B7F-80BF-468F-A6C9-37C426D8DE57}" srcOrd="0" destOrd="0" presId="urn:microsoft.com/office/officeart/2005/8/layout/orgChart1"/>
    <dgm:cxn modelId="{6A2910DC-8BCA-4CB5-B1DE-A8F6C145182A}" type="presParOf" srcId="{3AF63B7F-80BF-468F-A6C9-37C426D8DE57}" destId="{24F571FC-D4F1-45F9-8549-42F798297240}" srcOrd="0" destOrd="0" presId="urn:microsoft.com/office/officeart/2005/8/layout/orgChart1"/>
    <dgm:cxn modelId="{716BF69E-86B5-4136-9D60-4F1F2F237EB9}" type="presParOf" srcId="{3AF63B7F-80BF-468F-A6C9-37C426D8DE57}" destId="{8C8D15F5-437B-4934-9A46-5C1F4B0361C4}" srcOrd="1" destOrd="0" presId="urn:microsoft.com/office/officeart/2005/8/layout/orgChart1"/>
    <dgm:cxn modelId="{7BB9BF25-6364-48BD-9B9C-4F501A16F628}" type="presParOf" srcId="{B8F18E3D-308F-4C50-94D1-EC8D81B3B8B9}" destId="{E20CA020-5CD2-414D-9CFC-AC38DF38E580}" srcOrd="1" destOrd="0" presId="urn:microsoft.com/office/officeart/2005/8/layout/orgChart1"/>
    <dgm:cxn modelId="{833505A5-B2A0-4D7D-8184-29115D005B2D}" type="presParOf" srcId="{E20CA020-5CD2-414D-9CFC-AC38DF38E580}" destId="{D70F8370-2864-48C4-BFB2-55F7C18E299D}" srcOrd="0" destOrd="0" presId="urn:microsoft.com/office/officeart/2005/8/layout/orgChart1"/>
    <dgm:cxn modelId="{00EABDB4-6642-46D9-87F1-C9D4218F3910}" type="presParOf" srcId="{E20CA020-5CD2-414D-9CFC-AC38DF38E580}" destId="{AE5E477F-507F-4F5E-A215-816C0C772B8E}" srcOrd="1" destOrd="0" presId="urn:microsoft.com/office/officeart/2005/8/layout/orgChart1"/>
    <dgm:cxn modelId="{933CAE5A-07C9-40B8-8902-88C25AB7E884}" type="presParOf" srcId="{AE5E477F-507F-4F5E-A215-816C0C772B8E}" destId="{F32463ED-E556-4164-A21D-994ADCBCFBB8}" srcOrd="0" destOrd="0" presId="urn:microsoft.com/office/officeart/2005/8/layout/orgChart1"/>
    <dgm:cxn modelId="{07DEB927-60BE-466D-8B5C-74107FD8F7DB}" type="presParOf" srcId="{F32463ED-E556-4164-A21D-994ADCBCFBB8}" destId="{D153D6FC-7EA5-4B2B-BBC3-C78DC605C36F}" srcOrd="0" destOrd="0" presId="urn:microsoft.com/office/officeart/2005/8/layout/orgChart1"/>
    <dgm:cxn modelId="{41458F96-9C42-4026-B724-970E3FBF6B43}" type="presParOf" srcId="{F32463ED-E556-4164-A21D-994ADCBCFBB8}" destId="{FBFE0489-C046-431A-99A1-40312F23A2E8}" srcOrd="1" destOrd="0" presId="urn:microsoft.com/office/officeart/2005/8/layout/orgChart1"/>
    <dgm:cxn modelId="{4C95E86A-1375-423C-B2DB-C8659590D4BA}" type="presParOf" srcId="{AE5E477F-507F-4F5E-A215-816C0C772B8E}" destId="{C6C2582C-BB40-4CCC-8869-69BB6BE2CFBD}" srcOrd="1" destOrd="0" presId="urn:microsoft.com/office/officeart/2005/8/layout/orgChart1"/>
    <dgm:cxn modelId="{95AEBF9F-3D82-461D-B4C7-393E4EA399B5}" type="presParOf" srcId="{C6C2582C-BB40-4CCC-8869-69BB6BE2CFBD}" destId="{0911835C-9E0D-4173-A8D4-8027E9CC05E9}" srcOrd="0" destOrd="0" presId="urn:microsoft.com/office/officeart/2005/8/layout/orgChart1"/>
    <dgm:cxn modelId="{2B4DF092-3624-4B13-A868-28C82D03324A}" type="presParOf" srcId="{C6C2582C-BB40-4CCC-8869-69BB6BE2CFBD}" destId="{12F6F7F2-D9F1-4529-A999-8670A60E73F5}" srcOrd="1" destOrd="0" presId="urn:microsoft.com/office/officeart/2005/8/layout/orgChart1"/>
    <dgm:cxn modelId="{B30751E5-125E-40B9-95D3-4B77A418A788}" type="presParOf" srcId="{12F6F7F2-D9F1-4529-A999-8670A60E73F5}" destId="{6EB93B2B-7A35-4BF2-8530-240EAB657938}" srcOrd="0" destOrd="0" presId="urn:microsoft.com/office/officeart/2005/8/layout/orgChart1"/>
    <dgm:cxn modelId="{9DEE6BD2-F884-4DD3-B648-307FFD27BB92}" type="presParOf" srcId="{6EB93B2B-7A35-4BF2-8530-240EAB657938}" destId="{18EDE626-D66E-4B87-876E-02B2BCE557FB}" srcOrd="0" destOrd="0" presId="urn:microsoft.com/office/officeart/2005/8/layout/orgChart1"/>
    <dgm:cxn modelId="{BEA07489-745C-4266-B708-6E3347DB9B4F}" type="presParOf" srcId="{6EB93B2B-7A35-4BF2-8530-240EAB657938}" destId="{06D944DE-2A8D-4633-B743-603721F6BD13}" srcOrd="1" destOrd="0" presId="urn:microsoft.com/office/officeart/2005/8/layout/orgChart1"/>
    <dgm:cxn modelId="{02745474-9238-4C13-9F81-9C5ADF45B5E5}" type="presParOf" srcId="{12F6F7F2-D9F1-4529-A999-8670A60E73F5}" destId="{E031C073-A35B-4012-B412-94E6D754FF71}" srcOrd="1" destOrd="0" presId="urn:microsoft.com/office/officeart/2005/8/layout/orgChart1"/>
    <dgm:cxn modelId="{D0B8A766-6AE1-4E0F-9701-3AF7A6E53C7A}" type="presParOf" srcId="{E031C073-A35B-4012-B412-94E6D754FF71}" destId="{A28F111A-3360-48EA-A4CA-EDB961DFDEC7}" srcOrd="0" destOrd="0" presId="urn:microsoft.com/office/officeart/2005/8/layout/orgChart1"/>
    <dgm:cxn modelId="{1D10258F-634D-4DF3-BC04-2A450600D655}" type="presParOf" srcId="{E031C073-A35B-4012-B412-94E6D754FF71}" destId="{4A9E9257-9B42-42E6-B6A0-DE14E12F75D2}" srcOrd="1" destOrd="0" presId="urn:microsoft.com/office/officeart/2005/8/layout/orgChart1"/>
    <dgm:cxn modelId="{DDEC0747-995B-4D3B-B51E-B34E09E5C8DA}" type="presParOf" srcId="{4A9E9257-9B42-42E6-B6A0-DE14E12F75D2}" destId="{4B27F8F3-F2A6-45C6-8B72-C29946A52B5D}" srcOrd="0" destOrd="0" presId="urn:microsoft.com/office/officeart/2005/8/layout/orgChart1"/>
    <dgm:cxn modelId="{727EE090-B064-46EE-A2BE-6CB8593967FD}" type="presParOf" srcId="{4B27F8F3-F2A6-45C6-8B72-C29946A52B5D}" destId="{6A6EE44B-9278-4837-AB1C-2A7B420241B1}" srcOrd="0" destOrd="0" presId="urn:microsoft.com/office/officeart/2005/8/layout/orgChart1"/>
    <dgm:cxn modelId="{47E4A006-72D1-4EED-9559-AC5646610E3F}" type="presParOf" srcId="{4B27F8F3-F2A6-45C6-8B72-C29946A52B5D}" destId="{E18E6AA0-A668-4376-839E-9E2435F761BB}" srcOrd="1" destOrd="0" presId="urn:microsoft.com/office/officeart/2005/8/layout/orgChart1"/>
    <dgm:cxn modelId="{2BF51161-A946-4CD4-BE54-CA49A00E68B5}" type="presParOf" srcId="{4A9E9257-9B42-42E6-B6A0-DE14E12F75D2}" destId="{BB387B5D-72A4-4EAA-9971-2603BBF09931}" srcOrd="1" destOrd="0" presId="urn:microsoft.com/office/officeart/2005/8/layout/orgChart1"/>
    <dgm:cxn modelId="{755FCF29-979E-4841-80DD-E97832DF31E2}" type="presParOf" srcId="{4A9E9257-9B42-42E6-B6A0-DE14E12F75D2}" destId="{8537E6EA-D1D5-4EF3-B931-5B1765B457DE}" srcOrd="2" destOrd="0" presId="urn:microsoft.com/office/officeart/2005/8/layout/orgChart1"/>
    <dgm:cxn modelId="{F67B69B0-8205-42B9-B6E5-792B49620B3E}" type="presParOf" srcId="{E031C073-A35B-4012-B412-94E6D754FF71}" destId="{00B4900F-7DB4-47AD-8868-B6EEF9931936}" srcOrd="2" destOrd="0" presId="urn:microsoft.com/office/officeart/2005/8/layout/orgChart1"/>
    <dgm:cxn modelId="{DF29CE03-3444-4A01-88E0-7F52FAA3A409}" type="presParOf" srcId="{E031C073-A35B-4012-B412-94E6D754FF71}" destId="{DA390B0F-5236-4A70-82CC-CA668AC00652}" srcOrd="3" destOrd="0" presId="urn:microsoft.com/office/officeart/2005/8/layout/orgChart1"/>
    <dgm:cxn modelId="{2B066A25-1254-47E4-A36F-E884B5BC9B6E}" type="presParOf" srcId="{DA390B0F-5236-4A70-82CC-CA668AC00652}" destId="{04D59F07-9945-4B94-99B6-AA63516EF248}" srcOrd="0" destOrd="0" presId="urn:microsoft.com/office/officeart/2005/8/layout/orgChart1"/>
    <dgm:cxn modelId="{7D16CB5E-3EEF-4C2B-804A-4724BB33FB60}" type="presParOf" srcId="{04D59F07-9945-4B94-99B6-AA63516EF248}" destId="{3A2BBACC-84A4-4C86-9DBD-4C3F954C14AF}" srcOrd="0" destOrd="0" presId="urn:microsoft.com/office/officeart/2005/8/layout/orgChart1"/>
    <dgm:cxn modelId="{BEE34DCA-2161-45F2-AEDF-1DB5A57AB20D}" type="presParOf" srcId="{04D59F07-9945-4B94-99B6-AA63516EF248}" destId="{F5C8D46C-A2D4-4911-81A9-50B5D4E6317B}" srcOrd="1" destOrd="0" presId="urn:microsoft.com/office/officeart/2005/8/layout/orgChart1"/>
    <dgm:cxn modelId="{83B44808-7152-4278-9B53-55DDAB52735A}" type="presParOf" srcId="{DA390B0F-5236-4A70-82CC-CA668AC00652}" destId="{DD61DFCB-B7EF-4A57-8553-0D091773C814}" srcOrd="1" destOrd="0" presId="urn:microsoft.com/office/officeart/2005/8/layout/orgChart1"/>
    <dgm:cxn modelId="{BB053DCA-B9F6-4D26-BAF3-8AA729AF52B2}" type="presParOf" srcId="{DA390B0F-5236-4A70-82CC-CA668AC00652}" destId="{04D71219-C064-4082-BF25-07C28D5ACF58}" srcOrd="2" destOrd="0" presId="urn:microsoft.com/office/officeart/2005/8/layout/orgChart1"/>
    <dgm:cxn modelId="{0B23ED31-A370-4797-8611-92339D9BE26F}" type="presParOf" srcId="{12F6F7F2-D9F1-4529-A999-8670A60E73F5}" destId="{008EA898-F178-4472-9707-60A8E39BE874}" srcOrd="2" destOrd="0" presId="urn:microsoft.com/office/officeart/2005/8/layout/orgChart1"/>
    <dgm:cxn modelId="{5809C97B-69A2-4892-83F8-0151F561052A}" type="presParOf" srcId="{AE5E477F-507F-4F5E-A215-816C0C772B8E}" destId="{21ECEFD1-14A9-41CA-8151-B760A09E0291}" srcOrd="2" destOrd="0" presId="urn:microsoft.com/office/officeart/2005/8/layout/orgChart1"/>
    <dgm:cxn modelId="{75AA59D9-4C47-4ACB-876B-1BE3300E1004}" type="presParOf" srcId="{E20CA020-5CD2-414D-9CFC-AC38DF38E580}" destId="{70848CC2-96D8-42F3-A8D0-0D48867E7BA8}" srcOrd="2" destOrd="0" presId="urn:microsoft.com/office/officeart/2005/8/layout/orgChart1"/>
    <dgm:cxn modelId="{BE866976-DA3C-445F-9FAE-D1AE4AE3ACD8}" type="presParOf" srcId="{E20CA020-5CD2-414D-9CFC-AC38DF38E580}" destId="{CED2FF98-EDA6-4ED3-BD54-9AA529EEE178}" srcOrd="3" destOrd="0" presId="urn:microsoft.com/office/officeart/2005/8/layout/orgChart1"/>
    <dgm:cxn modelId="{FAED7F6B-360E-4ACC-9EA0-5B18A4E6D5DD}" type="presParOf" srcId="{CED2FF98-EDA6-4ED3-BD54-9AA529EEE178}" destId="{7159761E-15BA-407E-B43B-9B2C5C0F1DBE}" srcOrd="0" destOrd="0" presId="urn:microsoft.com/office/officeart/2005/8/layout/orgChart1"/>
    <dgm:cxn modelId="{039DF1DA-F5F6-4E38-AA59-5FE504E2EB4A}" type="presParOf" srcId="{7159761E-15BA-407E-B43B-9B2C5C0F1DBE}" destId="{8CEA9AEA-7160-425D-9923-43390F19A45E}" srcOrd="0" destOrd="0" presId="urn:microsoft.com/office/officeart/2005/8/layout/orgChart1"/>
    <dgm:cxn modelId="{3B7FDE58-C237-4A05-AEF5-83A1CC706EFD}" type="presParOf" srcId="{7159761E-15BA-407E-B43B-9B2C5C0F1DBE}" destId="{9AB663C7-770A-4FFF-BCEF-15163823A41D}" srcOrd="1" destOrd="0" presId="urn:microsoft.com/office/officeart/2005/8/layout/orgChart1"/>
    <dgm:cxn modelId="{6547DC09-3F41-4BE8-B077-5269017302FC}" type="presParOf" srcId="{CED2FF98-EDA6-4ED3-BD54-9AA529EEE178}" destId="{92C2982B-A3F6-4EE0-93A1-CEEC61A6B68E}" srcOrd="1" destOrd="0" presId="urn:microsoft.com/office/officeart/2005/8/layout/orgChart1"/>
    <dgm:cxn modelId="{1F02BE25-D47B-4D77-B10B-40A5D0BBA30A}" type="presParOf" srcId="{92C2982B-A3F6-4EE0-93A1-CEEC61A6B68E}" destId="{7B58D39C-E677-4C98-938E-60F8BA67AA21}" srcOrd="0" destOrd="0" presId="urn:microsoft.com/office/officeart/2005/8/layout/orgChart1"/>
    <dgm:cxn modelId="{B40D2D0D-6A2E-4DD0-8C4F-80B863544EE5}" type="presParOf" srcId="{92C2982B-A3F6-4EE0-93A1-CEEC61A6B68E}" destId="{BE49254C-0D2A-4B08-9E9E-D514744BD935}" srcOrd="1" destOrd="0" presId="urn:microsoft.com/office/officeart/2005/8/layout/orgChart1"/>
    <dgm:cxn modelId="{9CE74716-2CF6-44D5-9E56-7F4120474520}" type="presParOf" srcId="{BE49254C-0D2A-4B08-9E9E-D514744BD935}" destId="{633D4A1B-FD87-4626-AE63-9D2BF27EC487}" srcOrd="0" destOrd="0" presId="urn:microsoft.com/office/officeart/2005/8/layout/orgChart1"/>
    <dgm:cxn modelId="{018CD0D0-DBC5-4B8A-BA26-61FF2F375BE1}" type="presParOf" srcId="{633D4A1B-FD87-4626-AE63-9D2BF27EC487}" destId="{390628A5-57D4-4CEE-B12F-93E89BDE5474}" srcOrd="0" destOrd="0" presId="urn:microsoft.com/office/officeart/2005/8/layout/orgChart1"/>
    <dgm:cxn modelId="{03B79825-637C-4D89-B7B7-F62A2631B509}" type="presParOf" srcId="{633D4A1B-FD87-4626-AE63-9D2BF27EC487}" destId="{F138BAFC-BD6A-4DED-B955-4611F4F2387D}" srcOrd="1" destOrd="0" presId="urn:microsoft.com/office/officeart/2005/8/layout/orgChart1"/>
    <dgm:cxn modelId="{277A2192-F53A-4FE6-A152-AA7DFAFF8572}" type="presParOf" srcId="{BE49254C-0D2A-4B08-9E9E-D514744BD935}" destId="{9EAAF85D-7BC6-40BC-A768-C0C3557133B7}" srcOrd="1" destOrd="0" presId="urn:microsoft.com/office/officeart/2005/8/layout/orgChart1"/>
    <dgm:cxn modelId="{A6E27CEF-8382-4851-AFB0-348DA7AADC43}" type="presParOf" srcId="{9EAAF85D-7BC6-40BC-A768-C0C3557133B7}" destId="{9011B0C4-DBDC-4472-BA5B-5C2034E38DB4}" srcOrd="0" destOrd="0" presId="urn:microsoft.com/office/officeart/2005/8/layout/orgChart1"/>
    <dgm:cxn modelId="{8964B2C6-F664-417C-A9A3-D588DDCCA509}" type="presParOf" srcId="{9EAAF85D-7BC6-40BC-A768-C0C3557133B7}" destId="{FB1FD1F8-9F46-4EE2-A8FA-4D172FE24F80}" srcOrd="1" destOrd="0" presId="urn:microsoft.com/office/officeart/2005/8/layout/orgChart1"/>
    <dgm:cxn modelId="{2BD10CEF-CD9C-49DB-AE73-1D2E3740C023}" type="presParOf" srcId="{FB1FD1F8-9F46-4EE2-A8FA-4D172FE24F80}" destId="{67EBC190-9EA9-4394-BABD-6D267AB2E5F5}" srcOrd="0" destOrd="0" presId="urn:microsoft.com/office/officeart/2005/8/layout/orgChart1"/>
    <dgm:cxn modelId="{BF2F7E22-03EC-4CBB-A64B-03531FA0A15F}" type="presParOf" srcId="{67EBC190-9EA9-4394-BABD-6D267AB2E5F5}" destId="{E7EE31A5-6E89-4C2C-9B0A-250F0BE4301E}" srcOrd="0" destOrd="0" presId="urn:microsoft.com/office/officeart/2005/8/layout/orgChart1"/>
    <dgm:cxn modelId="{A2838D7A-D849-43BE-AEB9-F3EB8A998492}" type="presParOf" srcId="{67EBC190-9EA9-4394-BABD-6D267AB2E5F5}" destId="{33156167-0958-4305-B152-56BF07C9A8D0}" srcOrd="1" destOrd="0" presId="urn:microsoft.com/office/officeart/2005/8/layout/orgChart1"/>
    <dgm:cxn modelId="{9B3569BF-5169-4211-99DA-72F54BD9962A}" type="presParOf" srcId="{FB1FD1F8-9F46-4EE2-A8FA-4D172FE24F80}" destId="{CA9E3CD2-4DEA-4789-B4E5-C524196C5A97}" srcOrd="1" destOrd="0" presId="urn:microsoft.com/office/officeart/2005/8/layout/orgChart1"/>
    <dgm:cxn modelId="{99201248-A71A-4EC5-9AA1-33CF96901BAD}" type="presParOf" srcId="{FB1FD1F8-9F46-4EE2-A8FA-4D172FE24F80}" destId="{90611F6B-9B3F-4783-9AAC-CFDCA2AD7B08}" srcOrd="2" destOrd="0" presId="urn:microsoft.com/office/officeart/2005/8/layout/orgChart1"/>
    <dgm:cxn modelId="{0814D151-024C-428A-AE1D-79C5E52F4843}" type="presParOf" srcId="{BE49254C-0D2A-4B08-9E9E-D514744BD935}" destId="{8914465A-2F77-4A95-8010-A88A543FD111}" srcOrd="2" destOrd="0" presId="urn:microsoft.com/office/officeart/2005/8/layout/orgChart1"/>
    <dgm:cxn modelId="{2056CD70-F879-4088-859D-DA2077D3F9C4}" type="presParOf" srcId="{92C2982B-A3F6-4EE0-93A1-CEEC61A6B68E}" destId="{289CABB2-005D-4676-96EE-3524AAD8A29F}" srcOrd="2" destOrd="0" presId="urn:microsoft.com/office/officeart/2005/8/layout/orgChart1"/>
    <dgm:cxn modelId="{18FC5E65-9929-478E-B50D-E27970B94BD9}" type="presParOf" srcId="{92C2982B-A3F6-4EE0-93A1-CEEC61A6B68E}" destId="{6BE66776-2A5B-4A58-AF01-20195851EEEB}" srcOrd="3" destOrd="0" presId="urn:microsoft.com/office/officeart/2005/8/layout/orgChart1"/>
    <dgm:cxn modelId="{38B66A99-B870-4FA6-83C6-EC8ACADB430B}" type="presParOf" srcId="{6BE66776-2A5B-4A58-AF01-20195851EEEB}" destId="{BF161826-60B6-4091-8296-A8963B5EB23F}" srcOrd="0" destOrd="0" presId="urn:microsoft.com/office/officeart/2005/8/layout/orgChart1"/>
    <dgm:cxn modelId="{B74A8CDD-415E-437F-B99C-209F0A99EE1F}" type="presParOf" srcId="{BF161826-60B6-4091-8296-A8963B5EB23F}" destId="{501319DE-CE57-4060-831B-25702B4F65AB}" srcOrd="0" destOrd="0" presId="urn:microsoft.com/office/officeart/2005/8/layout/orgChart1"/>
    <dgm:cxn modelId="{49876FFD-B2F3-4E55-9A44-E7B72E836760}" type="presParOf" srcId="{BF161826-60B6-4091-8296-A8963B5EB23F}" destId="{AF53AA12-7881-482D-8AE1-83E8CF21E545}" srcOrd="1" destOrd="0" presId="urn:microsoft.com/office/officeart/2005/8/layout/orgChart1"/>
    <dgm:cxn modelId="{292357B2-100A-473B-B1EA-CC8C88B60D58}" type="presParOf" srcId="{6BE66776-2A5B-4A58-AF01-20195851EEEB}" destId="{44CA5D7D-2550-442C-8AE9-36C3B69B0350}" srcOrd="1" destOrd="0" presId="urn:microsoft.com/office/officeart/2005/8/layout/orgChart1"/>
    <dgm:cxn modelId="{A50CB1AA-2FE9-439A-8D2A-FA47B8DDC87E}" type="presParOf" srcId="{44CA5D7D-2550-442C-8AE9-36C3B69B0350}" destId="{482862FF-2B42-44A7-95DE-8C4800377047}" srcOrd="0" destOrd="0" presId="urn:microsoft.com/office/officeart/2005/8/layout/orgChart1"/>
    <dgm:cxn modelId="{926960CA-CC33-4977-A691-F6EA126E1884}" type="presParOf" srcId="{44CA5D7D-2550-442C-8AE9-36C3B69B0350}" destId="{CCF6B439-833F-40B9-92C3-81F7C69CCAAE}" srcOrd="1" destOrd="0" presId="urn:microsoft.com/office/officeart/2005/8/layout/orgChart1"/>
    <dgm:cxn modelId="{712EEDEF-890E-4F96-A54B-1ACFBBC3DE1F}" type="presParOf" srcId="{CCF6B439-833F-40B9-92C3-81F7C69CCAAE}" destId="{6773B3D2-F44B-4D61-8204-449553909768}" srcOrd="0" destOrd="0" presId="urn:microsoft.com/office/officeart/2005/8/layout/orgChart1"/>
    <dgm:cxn modelId="{70EFCBEF-40F5-44A8-A709-F0BE4FE52C96}" type="presParOf" srcId="{6773B3D2-F44B-4D61-8204-449553909768}" destId="{1C6863B8-63D1-46F3-ACF5-FDDD8BE4640E}" srcOrd="0" destOrd="0" presId="urn:microsoft.com/office/officeart/2005/8/layout/orgChart1"/>
    <dgm:cxn modelId="{797BC7F5-BC41-47F6-A42D-DF93A9F5397A}" type="presParOf" srcId="{6773B3D2-F44B-4D61-8204-449553909768}" destId="{261A934B-6AB4-4B3B-AE26-026D9068A57A}" srcOrd="1" destOrd="0" presId="urn:microsoft.com/office/officeart/2005/8/layout/orgChart1"/>
    <dgm:cxn modelId="{0D1EED73-1635-4060-AD92-5198F7D17E63}" type="presParOf" srcId="{CCF6B439-833F-40B9-92C3-81F7C69CCAAE}" destId="{B667B572-24EC-4D24-B3D4-8A9D4DC76B81}" srcOrd="1" destOrd="0" presId="urn:microsoft.com/office/officeart/2005/8/layout/orgChart1"/>
    <dgm:cxn modelId="{96468C99-9827-46A4-A536-4A2D09091B17}" type="presParOf" srcId="{CCF6B439-833F-40B9-92C3-81F7C69CCAAE}" destId="{B072C84B-BAA9-4514-B81C-9471A58FA428}" srcOrd="2" destOrd="0" presId="urn:microsoft.com/office/officeart/2005/8/layout/orgChart1"/>
    <dgm:cxn modelId="{ACD5A9C5-7C68-4391-B837-43832D0AD1D9}" type="presParOf" srcId="{6BE66776-2A5B-4A58-AF01-20195851EEEB}" destId="{FF1CC74E-3D90-4431-B0D6-7E8213248C3D}" srcOrd="2" destOrd="0" presId="urn:microsoft.com/office/officeart/2005/8/layout/orgChart1"/>
    <dgm:cxn modelId="{9C3103C6-7000-4C86-B1A0-8FC1B0E8A215}" type="presParOf" srcId="{CED2FF98-EDA6-4ED3-BD54-9AA529EEE178}" destId="{5E635EF0-15E7-484F-911B-AE9BB1D1146B}" srcOrd="2" destOrd="0" presId="urn:microsoft.com/office/officeart/2005/8/layout/orgChart1"/>
    <dgm:cxn modelId="{BC95C68E-9AF6-4450-A9DB-FA71B50F4D49}" type="presParOf" srcId="{E20CA020-5CD2-414D-9CFC-AC38DF38E580}" destId="{D0C664F8-E34B-4785-B9B0-0FE15C59613C}" srcOrd="4" destOrd="0" presId="urn:microsoft.com/office/officeart/2005/8/layout/orgChart1"/>
    <dgm:cxn modelId="{E2F85C03-1337-4EED-A588-3946C65A4438}" type="presParOf" srcId="{E20CA020-5CD2-414D-9CFC-AC38DF38E580}" destId="{71AD67E5-0BB1-43E0-A370-07EE8D01FA7B}" srcOrd="5" destOrd="0" presId="urn:microsoft.com/office/officeart/2005/8/layout/orgChart1"/>
    <dgm:cxn modelId="{693F44FC-DD3D-4538-A7FA-F1C4C342CE64}" type="presParOf" srcId="{71AD67E5-0BB1-43E0-A370-07EE8D01FA7B}" destId="{D38D9446-E7A3-42EC-A2DF-1ACB476CBBC9}" srcOrd="0" destOrd="0" presId="urn:microsoft.com/office/officeart/2005/8/layout/orgChart1"/>
    <dgm:cxn modelId="{1B345222-C0E5-4BA2-987E-F249BCBD360E}" type="presParOf" srcId="{D38D9446-E7A3-42EC-A2DF-1ACB476CBBC9}" destId="{59432866-B3EA-4C7D-9020-0B7F161DD32E}" srcOrd="0" destOrd="0" presId="urn:microsoft.com/office/officeart/2005/8/layout/orgChart1"/>
    <dgm:cxn modelId="{9005FFF1-7AD7-42DA-BC1E-BE81D18469F3}" type="presParOf" srcId="{D38D9446-E7A3-42EC-A2DF-1ACB476CBBC9}" destId="{2F68106A-8B9A-4503-A65B-A68757D5DF08}" srcOrd="1" destOrd="0" presId="urn:microsoft.com/office/officeart/2005/8/layout/orgChart1"/>
    <dgm:cxn modelId="{D19DB844-B5D1-4BC3-BB73-10733AF990E7}" type="presParOf" srcId="{71AD67E5-0BB1-43E0-A370-07EE8D01FA7B}" destId="{65EC47F7-0113-4E20-8CF7-6153E503C97B}" srcOrd="1" destOrd="0" presId="urn:microsoft.com/office/officeart/2005/8/layout/orgChart1"/>
    <dgm:cxn modelId="{035519BC-1950-4A56-8177-71E234AFA83D}" type="presParOf" srcId="{65EC47F7-0113-4E20-8CF7-6153E503C97B}" destId="{A02907D2-2BF3-4AC3-B055-490A2B8F3E61}" srcOrd="0" destOrd="0" presId="urn:microsoft.com/office/officeart/2005/8/layout/orgChart1"/>
    <dgm:cxn modelId="{6FC8FDF6-AEF8-49E5-96DF-398522B784D4}" type="presParOf" srcId="{65EC47F7-0113-4E20-8CF7-6153E503C97B}" destId="{2BE32445-0E07-4667-B955-A4794C3E2DC6}" srcOrd="1" destOrd="0" presId="urn:microsoft.com/office/officeart/2005/8/layout/orgChart1"/>
    <dgm:cxn modelId="{00FA35BD-DD31-412E-83A5-CAC1EAC2EC9D}" type="presParOf" srcId="{2BE32445-0E07-4667-B955-A4794C3E2DC6}" destId="{315A66DF-647D-41D1-884B-4031A7AF1DEC}" srcOrd="0" destOrd="0" presId="urn:microsoft.com/office/officeart/2005/8/layout/orgChart1"/>
    <dgm:cxn modelId="{DFA9F40B-F97A-46FA-A4FC-B8339E538445}" type="presParOf" srcId="{315A66DF-647D-41D1-884B-4031A7AF1DEC}" destId="{FBA9745A-A9EC-47C8-88F4-5A523E065DB9}" srcOrd="0" destOrd="0" presId="urn:microsoft.com/office/officeart/2005/8/layout/orgChart1"/>
    <dgm:cxn modelId="{6BE6802F-ACAA-4F15-B77C-45A802D29BD7}" type="presParOf" srcId="{315A66DF-647D-41D1-884B-4031A7AF1DEC}" destId="{3862BA9E-B1FA-4930-99F0-7379E81CECC6}" srcOrd="1" destOrd="0" presId="urn:microsoft.com/office/officeart/2005/8/layout/orgChart1"/>
    <dgm:cxn modelId="{B3E810A6-D07C-4740-877E-10B8FDDAAFDA}" type="presParOf" srcId="{2BE32445-0E07-4667-B955-A4794C3E2DC6}" destId="{28303F13-24F9-4670-91D3-8B282D63FCD7}" srcOrd="1" destOrd="0" presId="urn:microsoft.com/office/officeart/2005/8/layout/orgChart1"/>
    <dgm:cxn modelId="{F218D353-294D-47DE-BB94-34304C9F6B07}" type="presParOf" srcId="{2BE32445-0E07-4667-B955-A4794C3E2DC6}" destId="{747D9A12-9140-4CE3-A87A-EC5A5DB34646}" srcOrd="2" destOrd="0" presId="urn:microsoft.com/office/officeart/2005/8/layout/orgChart1"/>
    <dgm:cxn modelId="{791A3E75-075A-45B8-AB6E-6723ED413761}" type="presParOf" srcId="{71AD67E5-0BB1-43E0-A370-07EE8D01FA7B}" destId="{57AD4D42-D0C4-425D-BFAA-205B39834D89}" srcOrd="2" destOrd="0" presId="urn:microsoft.com/office/officeart/2005/8/layout/orgChart1"/>
    <dgm:cxn modelId="{678BE689-EBF2-4AD9-881D-8D37004DBCA2}" type="presParOf" srcId="{B8F18E3D-308F-4C50-94D1-EC8D81B3B8B9}" destId="{7F90AE91-C350-450A-B4FC-796852660C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3DE35E-9AFA-4457-8A45-B0A14BCA04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5CABAFDD-7965-4C2A-BEF6-868B87B412AA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PE" sz="2000" dirty="0" smtClean="0"/>
            <a:t>Director de IT</a:t>
          </a:r>
          <a:endParaRPr lang="es-PE" sz="2000" dirty="0"/>
        </a:p>
      </dgm:t>
    </dgm:pt>
    <dgm:pt modelId="{BFD7A0F3-B10D-4C87-9C1A-774171CB9A88}" type="parTrans" cxnId="{38CD02C0-7B8F-4D92-B7FF-76A4B164DA6E}">
      <dgm:prSet/>
      <dgm:spPr/>
      <dgm:t>
        <a:bodyPr/>
        <a:lstStyle/>
        <a:p>
          <a:endParaRPr lang="es-PE" sz="2000"/>
        </a:p>
      </dgm:t>
    </dgm:pt>
    <dgm:pt modelId="{A72DAC27-4AEA-410C-8357-82DB6C415EC5}" type="sibTrans" cxnId="{38CD02C0-7B8F-4D92-B7FF-76A4B164DA6E}">
      <dgm:prSet/>
      <dgm:spPr/>
      <dgm:t>
        <a:bodyPr/>
        <a:lstStyle/>
        <a:p>
          <a:endParaRPr lang="es-PE" sz="2000"/>
        </a:p>
      </dgm:t>
    </dgm:pt>
    <dgm:pt modelId="{AA38CB4E-BC7D-4A3A-B749-995F91F3C8B5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PE" sz="2000" dirty="0" smtClean="0"/>
            <a:t>Gerente de </a:t>
          </a:r>
          <a:r>
            <a:rPr lang="es-PE" sz="2000" dirty="0" err="1" smtClean="0"/>
            <a:t>Services</a:t>
          </a:r>
          <a:r>
            <a:rPr lang="es-PE" sz="2000" dirty="0" smtClean="0"/>
            <a:t> </a:t>
          </a:r>
          <a:r>
            <a:rPr lang="es-PE" sz="2000" dirty="0" err="1" smtClean="0"/>
            <a:t>Desk</a:t>
          </a:r>
          <a:endParaRPr lang="es-PE" sz="2000" dirty="0"/>
        </a:p>
      </dgm:t>
    </dgm:pt>
    <dgm:pt modelId="{ACD82678-EDB5-45C1-9B20-D4CA06FF9F3A}" type="parTrans" cxnId="{9B69A4C7-F644-4F5F-B65C-6DD3FCB8D33C}">
      <dgm:prSet/>
      <dgm:spPr/>
      <dgm:t>
        <a:bodyPr/>
        <a:lstStyle/>
        <a:p>
          <a:endParaRPr lang="es-PE" sz="2000"/>
        </a:p>
      </dgm:t>
    </dgm:pt>
    <dgm:pt modelId="{0E790A52-0EF2-4340-B80F-4B6A78534156}" type="sibTrans" cxnId="{9B69A4C7-F644-4F5F-B65C-6DD3FCB8D33C}">
      <dgm:prSet/>
      <dgm:spPr/>
      <dgm:t>
        <a:bodyPr/>
        <a:lstStyle/>
        <a:p>
          <a:endParaRPr lang="es-PE" sz="2000"/>
        </a:p>
      </dgm:t>
    </dgm:pt>
    <dgm:pt modelId="{050E3A93-7BA4-44E9-96F2-CE73F106F75E}">
      <dgm:prSet custT="1"/>
      <dgm:spPr>
        <a:solidFill>
          <a:srgbClr val="00B050"/>
        </a:solidFill>
      </dgm:spPr>
      <dgm:t>
        <a:bodyPr/>
        <a:lstStyle/>
        <a:p>
          <a:r>
            <a:rPr lang="es-PE" sz="2000" dirty="0" smtClean="0"/>
            <a:t>Gerente de Infraestructura</a:t>
          </a:r>
          <a:endParaRPr lang="es-PE" sz="2000" dirty="0"/>
        </a:p>
      </dgm:t>
    </dgm:pt>
    <dgm:pt modelId="{7CDB0C03-941A-4CC5-84F5-DAF7DB580908}" type="parTrans" cxnId="{DF17E00E-7D5D-4AD5-8BF3-DB0B9E2988DF}">
      <dgm:prSet/>
      <dgm:spPr/>
      <dgm:t>
        <a:bodyPr/>
        <a:lstStyle/>
        <a:p>
          <a:endParaRPr lang="es-PE"/>
        </a:p>
      </dgm:t>
    </dgm:pt>
    <dgm:pt modelId="{F85FB25E-A8C5-4DDA-967B-91F213B8095E}" type="sibTrans" cxnId="{DF17E00E-7D5D-4AD5-8BF3-DB0B9E2988DF}">
      <dgm:prSet/>
      <dgm:spPr/>
      <dgm:t>
        <a:bodyPr/>
        <a:lstStyle/>
        <a:p>
          <a:endParaRPr lang="es-PE"/>
        </a:p>
      </dgm:t>
    </dgm:pt>
    <dgm:pt modelId="{AF3C8CC1-F9B6-4CC8-9A65-FB99924C3CB7}">
      <dgm:prSet custT="1"/>
      <dgm:spPr>
        <a:solidFill>
          <a:srgbClr val="0070C0"/>
        </a:solidFill>
      </dgm:spPr>
      <dgm:t>
        <a:bodyPr/>
        <a:lstStyle/>
        <a:p>
          <a:r>
            <a:rPr lang="es-PE" sz="2000" dirty="0" smtClean="0"/>
            <a:t>Jefe de </a:t>
          </a:r>
          <a:r>
            <a:rPr lang="es-PE" sz="2000" dirty="0" err="1" smtClean="0"/>
            <a:t>HelpDesk</a:t>
          </a:r>
          <a:endParaRPr lang="es-PE" sz="2000" dirty="0"/>
        </a:p>
      </dgm:t>
    </dgm:pt>
    <dgm:pt modelId="{20C8F2AC-4943-4089-85E6-68FE0A5479CB}" type="parTrans" cxnId="{7BF134E4-C7BA-4369-A107-0996B470C38D}">
      <dgm:prSet/>
      <dgm:spPr/>
      <dgm:t>
        <a:bodyPr/>
        <a:lstStyle/>
        <a:p>
          <a:endParaRPr lang="es-PE"/>
        </a:p>
      </dgm:t>
    </dgm:pt>
    <dgm:pt modelId="{3AA31615-DB32-4E2E-88C9-3C22B618A4F4}" type="sibTrans" cxnId="{7BF134E4-C7BA-4369-A107-0996B470C38D}">
      <dgm:prSet/>
      <dgm:spPr/>
      <dgm:t>
        <a:bodyPr/>
        <a:lstStyle/>
        <a:p>
          <a:endParaRPr lang="es-PE"/>
        </a:p>
      </dgm:t>
    </dgm:pt>
    <dgm:pt modelId="{9F3A5E77-8B4A-4FA7-86B7-981BC42C73F7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PE" sz="2000" dirty="0" smtClean="0"/>
            <a:t>Soporte Técnico</a:t>
          </a:r>
          <a:endParaRPr lang="es-PE" sz="2000" dirty="0"/>
        </a:p>
      </dgm:t>
    </dgm:pt>
    <dgm:pt modelId="{D2625C4F-F674-4A6C-9588-EBF18373EB93}" type="parTrans" cxnId="{F35899D5-58DE-499C-950E-80870C4664DF}">
      <dgm:prSet/>
      <dgm:spPr/>
      <dgm:t>
        <a:bodyPr/>
        <a:lstStyle/>
        <a:p>
          <a:endParaRPr lang="es-PE"/>
        </a:p>
      </dgm:t>
    </dgm:pt>
    <dgm:pt modelId="{63FDEC96-405C-4185-9EF5-15AF017FF9AF}" type="sibTrans" cxnId="{F35899D5-58DE-499C-950E-80870C4664DF}">
      <dgm:prSet/>
      <dgm:spPr/>
      <dgm:t>
        <a:bodyPr/>
        <a:lstStyle/>
        <a:p>
          <a:endParaRPr lang="es-PE"/>
        </a:p>
      </dgm:t>
    </dgm:pt>
    <dgm:pt modelId="{488DC445-AFD5-452D-929A-09797B128814}">
      <dgm:prSet custT="1"/>
      <dgm:spPr>
        <a:solidFill>
          <a:srgbClr val="0070C0"/>
        </a:solidFill>
      </dgm:spPr>
      <dgm:t>
        <a:bodyPr/>
        <a:lstStyle/>
        <a:p>
          <a:r>
            <a:rPr lang="es-PE" sz="2000" dirty="0" smtClean="0"/>
            <a:t>Jefe de Incidencias</a:t>
          </a:r>
          <a:endParaRPr lang="es-PE" sz="2000" dirty="0"/>
        </a:p>
      </dgm:t>
    </dgm:pt>
    <dgm:pt modelId="{DA1D1F41-080A-4D6B-9E19-347EE554E367}" type="parTrans" cxnId="{10789664-906D-4976-B1CC-34C7EEB0C093}">
      <dgm:prSet/>
      <dgm:spPr/>
      <dgm:t>
        <a:bodyPr/>
        <a:lstStyle/>
        <a:p>
          <a:endParaRPr lang="es-PE"/>
        </a:p>
      </dgm:t>
    </dgm:pt>
    <dgm:pt modelId="{D87657AC-43B8-474B-8A35-CFAD29B90678}" type="sibTrans" cxnId="{10789664-906D-4976-B1CC-34C7EEB0C093}">
      <dgm:prSet/>
      <dgm:spPr/>
      <dgm:t>
        <a:bodyPr/>
        <a:lstStyle/>
        <a:p>
          <a:endParaRPr lang="es-PE"/>
        </a:p>
      </dgm:t>
    </dgm:pt>
    <dgm:pt modelId="{8C90AA20-B0FA-4232-B9C9-E3493E402E5E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PE" sz="2000" dirty="0" smtClean="0"/>
            <a:t>Soporte de Aplicaciones</a:t>
          </a:r>
          <a:endParaRPr lang="es-PE" sz="2000" dirty="0"/>
        </a:p>
      </dgm:t>
    </dgm:pt>
    <dgm:pt modelId="{33A17276-4D79-484C-86EF-4532050B581E}" type="parTrans" cxnId="{FEEA284F-8A90-4D2E-ABFB-0C59DA8520D3}">
      <dgm:prSet/>
      <dgm:spPr/>
      <dgm:t>
        <a:bodyPr/>
        <a:lstStyle/>
        <a:p>
          <a:endParaRPr lang="es-PE"/>
        </a:p>
      </dgm:t>
    </dgm:pt>
    <dgm:pt modelId="{AD25CC45-3D81-49CA-B2E7-6F9018445088}" type="sibTrans" cxnId="{FEEA284F-8A90-4D2E-ABFB-0C59DA8520D3}">
      <dgm:prSet/>
      <dgm:spPr/>
      <dgm:t>
        <a:bodyPr/>
        <a:lstStyle/>
        <a:p>
          <a:endParaRPr lang="es-PE"/>
        </a:p>
      </dgm:t>
    </dgm:pt>
    <dgm:pt modelId="{B6DFD62A-1DB0-43AA-98E4-5B36A0AAE01C}">
      <dgm:prSet custT="1"/>
      <dgm:spPr>
        <a:solidFill>
          <a:srgbClr val="0070C0"/>
        </a:solidFill>
      </dgm:spPr>
      <dgm:t>
        <a:bodyPr/>
        <a:lstStyle/>
        <a:p>
          <a:r>
            <a:rPr lang="es-PE" sz="2000" dirty="0" smtClean="0"/>
            <a:t>Jefe de Redes y Comunicaciones</a:t>
          </a:r>
          <a:endParaRPr lang="es-PE" sz="2000" dirty="0"/>
        </a:p>
      </dgm:t>
    </dgm:pt>
    <dgm:pt modelId="{10585C81-78D6-4FAC-82B6-A474CF053621}" type="parTrans" cxnId="{BF790182-34EA-42D8-9CC2-FE8BCB9D3709}">
      <dgm:prSet/>
      <dgm:spPr/>
      <dgm:t>
        <a:bodyPr/>
        <a:lstStyle/>
        <a:p>
          <a:endParaRPr lang="es-PE"/>
        </a:p>
      </dgm:t>
    </dgm:pt>
    <dgm:pt modelId="{A77DF33C-56F4-438A-8ACA-B2D64C45BB6F}" type="sibTrans" cxnId="{BF790182-34EA-42D8-9CC2-FE8BCB9D3709}">
      <dgm:prSet/>
      <dgm:spPr/>
      <dgm:t>
        <a:bodyPr/>
        <a:lstStyle/>
        <a:p>
          <a:endParaRPr lang="es-PE"/>
        </a:p>
      </dgm:t>
    </dgm:pt>
    <dgm:pt modelId="{62297D48-A3C4-4D1A-9AF8-D2FCF267885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PE" sz="2000" dirty="0" smtClean="0"/>
            <a:t>Técnico de redes</a:t>
          </a:r>
          <a:endParaRPr lang="es-PE" sz="2000" dirty="0"/>
        </a:p>
      </dgm:t>
    </dgm:pt>
    <dgm:pt modelId="{F97A4E2B-D0FC-4A84-A946-02890170850C}" type="parTrans" cxnId="{2B4AD761-C309-413C-99F5-6D3D2D2A95A5}">
      <dgm:prSet/>
      <dgm:spPr/>
      <dgm:t>
        <a:bodyPr/>
        <a:lstStyle/>
        <a:p>
          <a:endParaRPr lang="es-PE"/>
        </a:p>
      </dgm:t>
    </dgm:pt>
    <dgm:pt modelId="{5FA97E27-B5C6-41A8-9739-4B5F51440A0B}" type="sibTrans" cxnId="{2B4AD761-C309-413C-99F5-6D3D2D2A95A5}">
      <dgm:prSet/>
      <dgm:spPr/>
      <dgm:t>
        <a:bodyPr/>
        <a:lstStyle/>
        <a:p>
          <a:endParaRPr lang="es-PE"/>
        </a:p>
      </dgm:t>
    </dgm:pt>
    <dgm:pt modelId="{2006BC04-633C-4670-BB47-26FD2A232F67}">
      <dgm:prSet custT="1"/>
      <dgm:spPr>
        <a:solidFill>
          <a:srgbClr val="0070C0"/>
        </a:solidFill>
      </dgm:spPr>
      <dgm:t>
        <a:bodyPr/>
        <a:lstStyle/>
        <a:p>
          <a:r>
            <a:rPr lang="es-PE" sz="2000" dirty="0" smtClean="0"/>
            <a:t>Jefe de SO</a:t>
          </a:r>
          <a:endParaRPr lang="es-PE" sz="2000" dirty="0"/>
        </a:p>
      </dgm:t>
    </dgm:pt>
    <dgm:pt modelId="{0DD22F1C-CFF5-4E55-9DB7-082986CE607B}" type="parTrans" cxnId="{BFA2511B-143F-452F-921F-6D37D9DB7A20}">
      <dgm:prSet/>
      <dgm:spPr/>
      <dgm:t>
        <a:bodyPr/>
        <a:lstStyle/>
        <a:p>
          <a:endParaRPr lang="es-PE"/>
        </a:p>
      </dgm:t>
    </dgm:pt>
    <dgm:pt modelId="{849A6B2E-1D0D-4936-81D0-DB2DF70792A6}" type="sibTrans" cxnId="{BFA2511B-143F-452F-921F-6D37D9DB7A20}">
      <dgm:prSet/>
      <dgm:spPr/>
      <dgm:t>
        <a:bodyPr/>
        <a:lstStyle/>
        <a:p>
          <a:endParaRPr lang="es-PE"/>
        </a:p>
      </dgm:t>
    </dgm:pt>
    <dgm:pt modelId="{DDD99A88-7766-4044-9872-95378753CCD9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PE" sz="2000" dirty="0" smtClean="0"/>
            <a:t>Técnico de SO</a:t>
          </a:r>
          <a:endParaRPr lang="es-PE" sz="2000" dirty="0"/>
        </a:p>
      </dgm:t>
    </dgm:pt>
    <dgm:pt modelId="{F7625F3E-4FD8-442D-BD1F-DCC4509B8641}" type="parTrans" cxnId="{6CC4D76D-9B8D-4388-8257-C4B56A7B4A8D}">
      <dgm:prSet/>
      <dgm:spPr/>
      <dgm:t>
        <a:bodyPr/>
        <a:lstStyle/>
        <a:p>
          <a:endParaRPr lang="es-PE"/>
        </a:p>
      </dgm:t>
    </dgm:pt>
    <dgm:pt modelId="{955FF169-C706-4AD1-9E8F-2B758743A7A5}" type="sibTrans" cxnId="{6CC4D76D-9B8D-4388-8257-C4B56A7B4A8D}">
      <dgm:prSet/>
      <dgm:spPr/>
      <dgm:t>
        <a:bodyPr/>
        <a:lstStyle/>
        <a:p>
          <a:endParaRPr lang="es-PE"/>
        </a:p>
      </dgm:t>
    </dgm:pt>
    <dgm:pt modelId="{2811BA09-8263-48AC-BB32-40DD9569137E}">
      <dgm:prSet custT="1"/>
      <dgm:spPr>
        <a:solidFill>
          <a:srgbClr val="0070C0"/>
        </a:solidFill>
      </dgm:spPr>
      <dgm:t>
        <a:bodyPr/>
        <a:lstStyle/>
        <a:p>
          <a:r>
            <a:rPr lang="es-PE" sz="2000" dirty="0" smtClean="0"/>
            <a:t>DBA</a:t>
          </a:r>
          <a:endParaRPr lang="es-PE" sz="2000" dirty="0"/>
        </a:p>
      </dgm:t>
    </dgm:pt>
    <dgm:pt modelId="{BCC534F4-443B-44F9-B5E2-46FE4E595794}" type="parTrans" cxnId="{9AB62FCF-F435-44F0-8B1A-635001D19172}">
      <dgm:prSet/>
      <dgm:spPr/>
      <dgm:t>
        <a:bodyPr/>
        <a:lstStyle/>
        <a:p>
          <a:endParaRPr lang="es-PE"/>
        </a:p>
      </dgm:t>
    </dgm:pt>
    <dgm:pt modelId="{762B6D12-6208-4EC3-88FA-9CCA2EE7F0C1}" type="sibTrans" cxnId="{9AB62FCF-F435-44F0-8B1A-635001D19172}">
      <dgm:prSet/>
      <dgm:spPr/>
      <dgm:t>
        <a:bodyPr/>
        <a:lstStyle/>
        <a:p>
          <a:endParaRPr lang="es-PE"/>
        </a:p>
      </dgm:t>
    </dgm:pt>
    <dgm:pt modelId="{52F52FAD-75BA-495A-9899-D72135AAE1F9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PE" sz="2000" dirty="0" smtClean="0"/>
            <a:t>Técnico de BD</a:t>
          </a:r>
          <a:endParaRPr lang="es-PE" sz="2000" dirty="0"/>
        </a:p>
      </dgm:t>
    </dgm:pt>
    <dgm:pt modelId="{A585F54B-6E19-4825-BA11-297D279DBADA}" type="parTrans" cxnId="{063DF6BD-937B-461B-965B-71D63B8524AE}">
      <dgm:prSet/>
      <dgm:spPr/>
      <dgm:t>
        <a:bodyPr/>
        <a:lstStyle/>
        <a:p>
          <a:endParaRPr lang="es-PE"/>
        </a:p>
      </dgm:t>
    </dgm:pt>
    <dgm:pt modelId="{1340B5D9-3571-453E-879E-8D127B61755B}" type="sibTrans" cxnId="{063DF6BD-937B-461B-965B-71D63B8524AE}">
      <dgm:prSet/>
      <dgm:spPr/>
      <dgm:t>
        <a:bodyPr/>
        <a:lstStyle/>
        <a:p>
          <a:endParaRPr lang="es-PE"/>
        </a:p>
      </dgm:t>
    </dgm:pt>
    <dgm:pt modelId="{A31C079F-5554-4D78-B70D-8851B91D2EBD}" type="pres">
      <dgm:prSet presAssocID="{0F3DE35E-9AFA-4457-8A45-B0A14BCA04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8F18E3D-308F-4C50-94D1-EC8D81B3B8B9}" type="pres">
      <dgm:prSet presAssocID="{5CABAFDD-7965-4C2A-BEF6-868B87B412AA}" presName="hierRoot1" presStyleCnt="0">
        <dgm:presLayoutVars>
          <dgm:hierBranch val="init"/>
        </dgm:presLayoutVars>
      </dgm:prSet>
      <dgm:spPr/>
    </dgm:pt>
    <dgm:pt modelId="{3AF63B7F-80BF-468F-A6C9-37C426D8DE57}" type="pres">
      <dgm:prSet presAssocID="{5CABAFDD-7965-4C2A-BEF6-868B87B412AA}" presName="rootComposite1" presStyleCnt="0"/>
      <dgm:spPr/>
    </dgm:pt>
    <dgm:pt modelId="{24F571FC-D4F1-45F9-8549-42F798297240}" type="pres">
      <dgm:prSet presAssocID="{5CABAFDD-7965-4C2A-BEF6-868B87B412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C8D15F5-437B-4934-9A46-5C1F4B0361C4}" type="pres">
      <dgm:prSet presAssocID="{5CABAFDD-7965-4C2A-BEF6-868B87B412AA}" presName="rootConnector1" presStyleLbl="node1" presStyleIdx="0" presStyleCnt="0"/>
      <dgm:spPr/>
      <dgm:t>
        <a:bodyPr/>
        <a:lstStyle/>
        <a:p>
          <a:endParaRPr lang="es-PE"/>
        </a:p>
      </dgm:t>
    </dgm:pt>
    <dgm:pt modelId="{E20CA020-5CD2-414D-9CFC-AC38DF38E580}" type="pres">
      <dgm:prSet presAssocID="{5CABAFDD-7965-4C2A-BEF6-868B87B412AA}" presName="hierChild2" presStyleCnt="0"/>
      <dgm:spPr/>
    </dgm:pt>
    <dgm:pt modelId="{7913816F-3BE1-4EDD-B55E-42B3675F40D4}" type="pres">
      <dgm:prSet presAssocID="{ACD82678-EDB5-45C1-9B20-D4CA06FF9F3A}" presName="Name37" presStyleLbl="parChTrans1D2" presStyleIdx="0" presStyleCnt="2"/>
      <dgm:spPr/>
      <dgm:t>
        <a:bodyPr/>
        <a:lstStyle/>
        <a:p>
          <a:endParaRPr lang="es-PE"/>
        </a:p>
      </dgm:t>
    </dgm:pt>
    <dgm:pt modelId="{02D2C256-5F3F-4506-93C3-30219241CD8B}" type="pres">
      <dgm:prSet presAssocID="{AA38CB4E-BC7D-4A3A-B749-995F91F3C8B5}" presName="hierRoot2" presStyleCnt="0">
        <dgm:presLayoutVars>
          <dgm:hierBranch val="init"/>
        </dgm:presLayoutVars>
      </dgm:prSet>
      <dgm:spPr/>
    </dgm:pt>
    <dgm:pt modelId="{A6AECCEC-8EA1-4DB9-9F84-E020EC5BE006}" type="pres">
      <dgm:prSet presAssocID="{AA38CB4E-BC7D-4A3A-B749-995F91F3C8B5}" presName="rootComposite" presStyleCnt="0"/>
      <dgm:spPr/>
    </dgm:pt>
    <dgm:pt modelId="{03CA5376-9A34-4990-BDC7-F706B5E80E09}" type="pres">
      <dgm:prSet presAssocID="{AA38CB4E-BC7D-4A3A-B749-995F91F3C8B5}" presName="rootText" presStyleLbl="node2" presStyleIdx="0" presStyleCnt="2" custScaleX="12587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FEBFFD8-D2F4-4971-A190-C3A6C24056C9}" type="pres">
      <dgm:prSet presAssocID="{AA38CB4E-BC7D-4A3A-B749-995F91F3C8B5}" presName="rootConnector" presStyleLbl="node2" presStyleIdx="0" presStyleCnt="2"/>
      <dgm:spPr/>
      <dgm:t>
        <a:bodyPr/>
        <a:lstStyle/>
        <a:p>
          <a:endParaRPr lang="es-PE"/>
        </a:p>
      </dgm:t>
    </dgm:pt>
    <dgm:pt modelId="{01A66CAE-1BEA-4C3F-8D69-F6DD3478BD93}" type="pres">
      <dgm:prSet presAssocID="{AA38CB4E-BC7D-4A3A-B749-995F91F3C8B5}" presName="hierChild4" presStyleCnt="0"/>
      <dgm:spPr/>
    </dgm:pt>
    <dgm:pt modelId="{64B71A10-EF79-4E17-A102-FE75F5198B3B}" type="pres">
      <dgm:prSet presAssocID="{20C8F2AC-4943-4089-85E6-68FE0A5479CB}" presName="Name37" presStyleLbl="parChTrans1D3" presStyleIdx="0" presStyleCnt="5"/>
      <dgm:spPr/>
      <dgm:t>
        <a:bodyPr/>
        <a:lstStyle/>
        <a:p>
          <a:endParaRPr lang="es-PE"/>
        </a:p>
      </dgm:t>
    </dgm:pt>
    <dgm:pt modelId="{1F4BE5E8-E8B3-4B2C-8C50-B7877A357A8D}" type="pres">
      <dgm:prSet presAssocID="{AF3C8CC1-F9B6-4CC8-9A65-FB99924C3CB7}" presName="hierRoot2" presStyleCnt="0">
        <dgm:presLayoutVars>
          <dgm:hierBranch val="init"/>
        </dgm:presLayoutVars>
      </dgm:prSet>
      <dgm:spPr/>
    </dgm:pt>
    <dgm:pt modelId="{CD0E05EB-5A7F-4BB5-BC5C-25C0EDA0672E}" type="pres">
      <dgm:prSet presAssocID="{AF3C8CC1-F9B6-4CC8-9A65-FB99924C3CB7}" presName="rootComposite" presStyleCnt="0"/>
      <dgm:spPr/>
    </dgm:pt>
    <dgm:pt modelId="{AE986B0A-6648-459A-AC99-35C8CAE8D1E1}" type="pres">
      <dgm:prSet presAssocID="{AF3C8CC1-F9B6-4CC8-9A65-FB99924C3CB7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809A9B7-8E81-405A-A8F1-954729BDBD7E}" type="pres">
      <dgm:prSet presAssocID="{AF3C8CC1-F9B6-4CC8-9A65-FB99924C3CB7}" presName="rootConnector" presStyleLbl="node3" presStyleIdx="0" presStyleCnt="5"/>
      <dgm:spPr/>
      <dgm:t>
        <a:bodyPr/>
        <a:lstStyle/>
        <a:p>
          <a:endParaRPr lang="es-PE"/>
        </a:p>
      </dgm:t>
    </dgm:pt>
    <dgm:pt modelId="{F64DC8A5-6122-4C7A-9939-09AEF6199C4A}" type="pres">
      <dgm:prSet presAssocID="{AF3C8CC1-F9B6-4CC8-9A65-FB99924C3CB7}" presName="hierChild4" presStyleCnt="0"/>
      <dgm:spPr/>
    </dgm:pt>
    <dgm:pt modelId="{DB605943-60A0-4567-AE67-6A0E75FBFAEA}" type="pres">
      <dgm:prSet presAssocID="{D2625C4F-F674-4A6C-9588-EBF18373EB93}" presName="Name37" presStyleLbl="parChTrans1D4" presStyleIdx="0" presStyleCnt="5"/>
      <dgm:spPr/>
      <dgm:t>
        <a:bodyPr/>
        <a:lstStyle/>
        <a:p>
          <a:endParaRPr lang="es-PE"/>
        </a:p>
      </dgm:t>
    </dgm:pt>
    <dgm:pt modelId="{403447FB-709E-47D7-939F-4D1630B1B9FF}" type="pres">
      <dgm:prSet presAssocID="{9F3A5E77-8B4A-4FA7-86B7-981BC42C73F7}" presName="hierRoot2" presStyleCnt="0">
        <dgm:presLayoutVars>
          <dgm:hierBranch val="init"/>
        </dgm:presLayoutVars>
      </dgm:prSet>
      <dgm:spPr/>
    </dgm:pt>
    <dgm:pt modelId="{4331B931-2256-4EA3-B960-6A9B66AA831D}" type="pres">
      <dgm:prSet presAssocID="{9F3A5E77-8B4A-4FA7-86B7-981BC42C73F7}" presName="rootComposite" presStyleCnt="0"/>
      <dgm:spPr/>
    </dgm:pt>
    <dgm:pt modelId="{FE581FDC-2669-4E6B-AFAF-0FB8B4034ABD}" type="pres">
      <dgm:prSet presAssocID="{9F3A5E77-8B4A-4FA7-86B7-981BC42C73F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A183F4C-12F0-4F85-9D90-25DF29E12F0C}" type="pres">
      <dgm:prSet presAssocID="{9F3A5E77-8B4A-4FA7-86B7-981BC42C73F7}" presName="rootConnector" presStyleLbl="node4" presStyleIdx="0" presStyleCnt="5"/>
      <dgm:spPr/>
      <dgm:t>
        <a:bodyPr/>
        <a:lstStyle/>
        <a:p>
          <a:endParaRPr lang="es-PE"/>
        </a:p>
      </dgm:t>
    </dgm:pt>
    <dgm:pt modelId="{D8F9A026-D820-4A66-B6B1-7B7BB3F184CB}" type="pres">
      <dgm:prSet presAssocID="{9F3A5E77-8B4A-4FA7-86B7-981BC42C73F7}" presName="hierChild4" presStyleCnt="0"/>
      <dgm:spPr/>
    </dgm:pt>
    <dgm:pt modelId="{1209D8EA-B7D6-4B71-A75B-15B17C2A3DF3}" type="pres">
      <dgm:prSet presAssocID="{9F3A5E77-8B4A-4FA7-86B7-981BC42C73F7}" presName="hierChild5" presStyleCnt="0"/>
      <dgm:spPr/>
    </dgm:pt>
    <dgm:pt modelId="{41161299-3177-4087-A04C-4272D7BDE1E8}" type="pres">
      <dgm:prSet presAssocID="{AF3C8CC1-F9B6-4CC8-9A65-FB99924C3CB7}" presName="hierChild5" presStyleCnt="0"/>
      <dgm:spPr/>
    </dgm:pt>
    <dgm:pt modelId="{5FC1DCAE-6362-4D26-B88A-9230ED00E5F3}" type="pres">
      <dgm:prSet presAssocID="{DA1D1F41-080A-4D6B-9E19-347EE554E367}" presName="Name37" presStyleLbl="parChTrans1D3" presStyleIdx="1" presStyleCnt="5"/>
      <dgm:spPr/>
      <dgm:t>
        <a:bodyPr/>
        <a:lstStyle/>
        <a:p>
          <a:endParaRPr lang="es-PE"/>
        </a:p>
      </dgm:t>
    </dgm:pt>
    <dgm:pt modelId="{C78E5B11-DF68-4B34-8743-112CC38814F8}" type="pres">
      <dgm:prSet presAssocID="{488DC445-AFD5-452D-929A-09797B128814}" presName="hierRoot2" presStyleCnt="0">
        <dgm:presLayoutVars>
          <dgm:hierBranch val="init"/>
        </dgm:presLayoutVars>
      </dgm:prSet>
      <dgm:spPr/>
    </dgm:pt>
    <dgm:pt modelId="{E2D76379-726F-444F-8042-ACEA37B45BAF}" type="pres">
      <dgm:prSet presAssocID="{488DC445-AFD5-452D-929A-09797B128814}" presName="rootComposite" presStyleCnt="0"/>
      <dgm:spPr/>
    </dgm:pt>
    <dgm:pt modelId="{EA701CC4-92F2-4880-A608-B46C69F30507}" type="pres">
      <dgm:prSet presAssocID="{488DC445-AFD5-452D-929A-09797B128814}" presName="rootText" presStyleLbl="node3" presStyleIdx="1" presStyleCnt="5" custScaleX="14963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ECC46B4-BDBB-4ADC-AA5D-F43A4ED6D533}" type="pres">
      <dgm:prSet presAssocID="{488DC445-AFD5-452D-929A-09797B128814}" presName="rootConnector" presStyleLbl="node3" presStyleIdx="1" presStyleCnt="5"/>
      <dgm:spPr/>
      <dgm:t>
        <a:bodyPr/>
        <a:lstStyle/>
        <a:p>
          <a:endParaRPr lang="es-PE"/>
        </a:p>
      </dgm:t>
    </dgm:pt>
    <dgm:pt modelId="{6BD29F78-A3D8-45FD-962E-CA761175E77D}" type="pres">
      <dgm:prSet presAssocID="{488DC445-AFD5-452D-929A-09797B128814}" presName="hierChild4" presStyleCnt="0"/>
      <dgm:spPr/>
    </dgm:pt>
    <dgm:pt modelId="{18A9218E-AF04-4A85-8699-ECE9D26CA103}" type="pres">
      <dgm:prSet presAssocID="{33A17276-4D79-484C-86EF-4532050B581E}" presName="Name37" presStyleLbl="parChTrans1D4" presStyleIdx="1" presStyleCnt="5"/>
      <dgm:spPr/>
      <dgm:t>
        <a:bodyPr/>
        <a:lstStyle/>
        <a:p>
          <a:endParaRPr lang="es-PE"/>
        </a:p>
      </dgm:t>
    </dgm:pt>
    <dgm:pt modelId="{877AF50C-CB59-4D6E-A8DB-737FD1766E52}" type="pres">
      <dgm:prSet presAssocID="{8C90AA20-B0FA-4232-B9C9-E3493E402E5E}" presName="hierRoot2" presStyleCnt="0">
        <dgm:presLayoutVars>
          <dgm:hierBranch val="init"/>
        </dgm:presLayoutVars>
      </dgm:prSet>
      <dgm:spPr/>
    </dgm:pt>
    <dgm:pt modelId="{10224270-E360-4F77-9558-6C6EF7354CE1}" type="pres">
      <dgm:prSet presAssocID="{8C90AA20-B0FA-4232-B9C9-E3493E402E5E}" presName="rootComposite" presStyleCnt="0"/>
      <dgm:spPr/>
    </dgm:pt>
    <dgm:pt modelId="{0C20AB42-D1CE-40E9-A4F3-C8CA58E3E3C1}" type="pres">
      <dgm:prSet presAssocID="{8C90AA20-B0FA-4232-B9C9-E3493E402E5E}" presName="rootText" presStyleLbl="node4" presStyleIdx="1" presStyleCnt="5" custScaleX="13279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2E7C82B-ABFB-4CD8-A293-434BB8EBAEDF}" type="pres">
      <dgm:prSet presAssocID="{8C90AA20-B0FA-4232-B9C9-E3493E402E5E}" presName="rootConnector" presStyleLbl="node4" presStyleIdx="1" presStyleCnt="5"/>
      <dgm:spPr/>
      <dgm:t>
        <a:bodyPr/>
        <a:lstStyle/>
        <a:p>
          <a:endParaRPr lang="es-PE"/>
        </a:p>
      </dgm:t>
    </dgm:pt>
    <dgm:pt modelId="{E1E28DEE-9FF9-4BFA-8C5D-555152BF619E}" type="pres">
      <dgm:prSet presAssocID="{8C90AA20-B0FA-4232-B9C9-E3493E402E5E}" presName="hierChild4" presStyleCnt="0"/>
      <dgm:spPr/>
    </dgm:pt>
    <dgm:pt modelId="{05E02527-35C4-4051-A7FB-31AFCD6CCAA6}" type="pres">
      <dgm:prSet presAssocID="{8C90AA20-B0FA-4232-B9C9-E3493E402E5E}" presName="hierChild5" presStyleCnt="0"/>
      <dgm:spPr/>
    </dgm:pt>
    <dgm:pt modelId="{52FC0015-32C7-49C4-987A-E999CFA3663F}" type="pres">
      <dgm:prSet presAssocID="{488DC445-AFD5-452D-929A-09797B128814}" presName="hierChild5" presStyleCnt="0"/>
      <dgm:spPr/>
    </dgm:pt>
    <dgm:pt modelId="{66CD0B74-5A9A-41F7-AF02-734FD03C50BC}" type="pres">
      <dgm:prSet presAssocID="{AA38CB4E-BC7D-4A3A-B749-995F91F3C8B5}" presName="hierChild5" presStyleCnt="0"/>
      <dgm:spPr/>
    </dgm:pt>
    <dgm:pt modelId="{E5CAFC9F-1108-4F01-8B63-D0AA1B13B3E4}" type="pres">
      <dgm:prSet presAssocID="{7CDB0C03-941A-4CC5-84F5-DAF7DB580908}" presName="Name37" presStyleLbl="parChTrans1D2" presStyleIdx="1" presStyleCnt="2"/>
      <dgm:spPr/>
      <dgm:t>
        <a:bodyPr/>
        <a:lstStyle/>
        <a:p>
          <a:endParaRPr lang="es-PE"/>
        </a:p>
      </dgm:t>
    </dgm:pt>
    <dgm:pt modelId="{22A453B7-59F4-4F19-8640-ECA8C8621758}" type="pres">
      <dgm:prSet presAssocID="{050E3A93-7BA4-44E9-96F2-CE73F106F75E}" presName="hierRoot2" presStyleCnt="0">
        <dgm:presLayoutVars>
          <dgm:hierBranch val="init"/>
        </dgm:presLayoutVars>
      </dgm:prSet>
      <dgm:spPr/>
    </dgm:pt>
    <dgm:pt modelId="{EF589387-B697-42C4-BE0A-77C6CB9A84BF}" type="pres">
      <dgm:prSet presAssocID="{050E3A93-7BA4-44E9-96F2-CE73F106F75E}" presName="rootComposite" presStyleCnt="0"/>
      <dgm:spPr/>
    </dgm:pt>
    <dgm:pt modelId="{374A9751-F3FC-4EC1-B489-CD8B95E62A01}" type="pres">
      <dgm:prSet presAssocID="{050E3A93-7BA4-44E9-96F2-CE73F106F75E}" presName="rootText" presStyleLbl="node2" presStyleIdx="1" presStyleCnt="2" custScaleX="17254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B075FB3-7335-4A53-A890-FE3661374337}" type="pres">
      <dgm:prSet presAssocID="{050E3A93-7BA4-44E9-96F2-CE73F106F75E}" presName="rootConnector" presStyleLbl="node2" presStyleIdx="1" presStyleCnt="2"/>
      <dgm:spPr/>
      <dgm:t>
        <a:bodyPr/>
        <a:lstStyle/>
        <a:p>
          <a:endParaRPr lang="es-PE"/>
        </a:p>
      </dgm:t>
    </dgm:pt>
    <dgm:pt modelId="{AAD24E8E-98A8-40B9-BFEE-198A5B479560}" type="pres">
      <dgm:prSet presAssocID="{050E3A93-7BA4-44E9-96F2-CE73F106F75E}" presName="hierChild4" presStyleCnt="0"/>
      <dgm:spPr/>
    </dgm:pt>
    <dgm:pt modelId="{07046D08-7BA6-456C-BC2B-835C641C1A4A}" type="pres">
      <dgm:prSet presAssocID="{10585C81-78D6-4FAC-82B6-A474CF053621}" presName="Name37" presStyleLbl="parChTrans1D3" presStyleIdx="2" presStyleCnt="5"/>
      <dgm:spPr/>
      <dgm:t>
        <a:bodyPr/>
        <a:lstStyle/>
        <a:p>
          <a:endParaRPr lang="es-PE"/>
        </a:p>
      </dgm:t>
    </dgm:pt>
    <dgm:pt modelId="{68D28C82-07EF-4AC0-AF5F-C033C6C8FEA1}" type="pres">
      <dgm:prSet presAssocID="{B6DFD62A-1DB0-43AA-98E4-5B36A0AAE01C}" presName="hierRoot2" presStyleCnt="0">
        <dgm:presLayoutVars>
          <dgm:hierBranch val="init"/>
        </dgm:presLayoutVars>
      </dgm:prSet>
      <dgm:spPr/>
    </dgm:pt>
    <dgm:pt modelId="{304478A8-B15D-42DE-9CE6-17DAE3C8339A}" type="pres">
      <dgm:prSet presAssocID="{B6DFD62A-1DB0-43AA-98E4-5B36A0AAE01C}" presName="rootComposite" presStyleCnt="0"/>
      <dgm:spPr/>
    </dgm:pt>
    <dgm:pt modelId="{707ADBD6-D546-47D0-8932-3B7B6EA1BFE4}" type="pres">
      <dgm:prSet presAssocID="{B6DFD62A-1DB0-43AA-98E4-5B36A0AAE01C}" presName="rootText" presStyleLbl="node3" presStyleIdx="2" presStyleCnt="5" custScaleX="107941" custLinFactNeighborX="9836" custLinFactNeighborY="-149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00A9910-4566-47D9-9E8B-73B864F8D1CF}" type="pres">
      <dgm:prSet presAssocID="{B6DFD62A-1DB0-43AA-98E4-5B36A0AAE01C}" presName="rootConnector" presStyleLbl="node3" presStyleIdx="2" presStyleCnt="5"/>
      <dgm:spPr/>
      <dgm:t>
        <a:bodyPr/>
        <a:lstStyle/>
        <a:p>
          <a:endParaRPr lang="es-PE"/>
        </a:p>
      </dgm:t>
    </dgm:pt>
    <dgm:pt modelId="{04F124D5-0E1D-43AF-9103-40E8F4EB96D5}" type="pres">
      <dgm:prSet presAssocID="{B6DFD62A-1DB0-43AA-98E4-5B36A0AAE01C}" presName="hierChild4" presStyleCnt="0"/>
      <dgm:spPr/>
    </dgm:pt>
    <dgm:pt modelId="{87A6BA01-85DB-41C6-97E0-6F2D80F498C2}" type="pres">
      <dgm:prSet presAssocID="{F97A4E2B-D0FC-4A84-A946-02890170850C}" presName="Name37" presStyleLbl="parChTrans1D4" presStyleIdx="2" presStyleCnt="5"/>
      <dgm:spPr/>
      <dgm:t>
        <a:bodyPr/>
        <a:lstStyle/>
        <a:p>
          <a:endParaRPr lang="es-PE"/>
        </a:p>
      </dgm:t>
    </dgm:pt>
    <dgm:pt modelId="{D2848880-818A-4B00-BC93-41A311F0198B}" type="pres">
      <dgm:prSet presAssocID="{62297D48-A3C4-4D1A-9AF8-D2FCF267885F}" presName="hierRoot2" presStyleCnt="0">
        <dgm:presLayoutVars>
          <dgm:hierBranch val="init"/>
        </dgm:presLayoutVars>
      </dgm:prSet>
      <dgm:spPr/>
    </dgm:pt>
    <dgm:pt modelId="{760FA248-903B-4976-A2FE-2015CF2A77FE}" type="pres">
      <dgm:prSet presAssocID="{62297D48-A3C4-4D1A-9AF8-D2FCF267885F}" presName="rootComposite" presStyleCnt="0"/>
      <dgm:spPr/>
    </dgm:pt>
    <dgm:pt modelId="{9520D572-F1FA-4A6C-85ED-DE6395587D00}" type="pres">
      <dgm:prSet presAssocID="{62297D48-A3C4-4D1A-9AF8-D2FCF267885F}" presName="rootText" presStyleLbl="node4" presStyleIdx="2" presStyleCnt="5" custScaleX="88080" custLinFactNeighborX="12597" custLinFactNeighborY="-881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4B5147D-7654-4110-B59D-65E9CCF50A05}" type="pres">
      <dgm:prSet presAssocID="{62297D48-A3C4-4D1A-9AF8-D2FCF267885F}" presName="rootConnector" presStyleLbl="node4" presStyleIdx="2" presStyleCnt="5"/>
      <dgm:spPr/>
      <dgm:t>
        <a:bodyPr/>
        <a:lstStyle/>
        <a:p>
          <a:endParaRPr lang="es-PE"/>
        </a:p>
      </dgm:t>
    </dgm:pt>
    <dgm:pt modelId="{4714CADF-F547-43EC-A7C7-C33AB9D3AD47}" type="pres">
      <dgm:prSet presAssocID="{62297D48-A3C4-4D1A-9AF8-D2FCF267885F}" presName="hierChild4" presStyleCnt="0"/>
      <dgm:spPr/>
    </dgm:pt>
    <dgm:pt modelId="{65C30803-4774-4B73-8E8A-7C8C4972F57A}" type="pres">
      <dgm:prSet presAssocID="{62297D48-A3C4-4D1A-9AF8-D2FCF267885F}" presName="hierChild5" presStyleCnt="0"/>
      <dgm:spPr/>
    </dgm:pt>
    <dgm:pt modelId="{5580D77D-E0FC-44A6-80BD-0EC2978A3FDE}" type="pres">
      <dgm:prSet presAssocID="{B6DFD62A-1DB0-43AA-98E4-5B36A0AAE01C}" presName="hierChild5" presStyleCnt="0"/>
      <dgm:spPr/>
    </dgm:pt>
    <dgm:pt modelId="{C173720A-A479-4202-9A4E-26D2AA5CFF2C}" type="pres">
      <dgm:prSet presAssocID="{0DD22F1C-CFF5-4E55-9DB7-082986CE607B}" presName="Name37" presStyleLbl="parChTrans1D3" presStyleIdx="3" presStyleCnt="5"/>
      <dgm:spPr/>
      <dgm:t>
        <a:bodyPr/>
        <a:lstStyle/>
        <a:p>
          <a:endParaRPr lang="es-PE"/>
        </a:p>
      </dgm:t>
    </dgm:pt>
    <dgm:pt modelId="{9933CEF1-89C5-45B3-81E0-46A49A66D1B2}" type="pres">
      <dgm:prSet presAssocID="{2006BC04-633C-4670-BB47-26FD2A232F67}" presName="hierRoot2" presStyleCnt="0">
        <dgm:presLayoutVars>
          <dgm:hierBranch val="init"/>
        </dgm:presLayoutVars>
      </dgm:prSet>
      <dgm:spPr/>
    </dgm:pt>
    <dgm:pt modelId="{D4B94C93-3391-4C09-BDEF-07F1BD9296F7}" type="pres">
      <dgm:prSet presAssocID="{2006BC04-633C-4670-BB47-26FD2A232F67}" presName="rootComposite" presStyleCnt="0"/>
      <dgm:spPr/>
    </dgm:pt>
    <dgm:pt modelId="{2B426FCA-9054-4B5F-A6BC-0A3BC653ACA8}" type="pres">
      <dgm:prSet presAssocID="{2006BC04-633C-4670-BB47-26FD2A232F67}" presName="rootText" presStyleLbl="node3" presStyleIdx="3" presStyleCnt="5" custScaleX="64485" custLinFactNeighborX="5578" custLinFactNeighborY="-578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10744BA-4C74-4612-AF21-5553B1F3E786}" type="pres">
      <dgm:prSet presAssocID="{2006BC04-633C-4670-BB47-26FD2A232F67}" presName="rootConnector" presStyleLbl="node3" presStyleIdx="3" presStyleCnt="5"/>
      <dgm:spPr/>
      <dgm:t>
        <a:bodyPr/>
        <a:lstStyle/>
        <a:p>
          <a:endParaRPr lang="es-PE"/>
        </a:p>
      </dgm:t>
    </dgm:pt>
    <dgm:pt modelId="{A9A0D1AA-9C8F-4470-B4F9-3732B3BCCF49}" type="pres">
      <dgm:prSet presAssocID="{2006BC04-633C-4670-BB47-26FD2A232F67}" presName="hierChild4" presStyleCnt="0"/>
      <dgm:spPr/>
    </dgm:pt>
    <dgm:pt modelId="{BF786B4F-E97C-4517-BA9B-9393D878D862}" type="pres">
      <dgm:prSet presAssocID="{F7625F3E-4FD8-442D-BD1F-DCC4509B8641}" presName="Name37" presStyleLbl="parChTrans1D4" presStyleIdx="3" presStyleCnt="5"/>
      <dgm:spPr/>
      <dgm:t>
        <a:bodyPr/>
        <a:lstStyle/>
        <a:p>
          <a:endParaRPr lang="es-PE"/>
        </a:p>
      </dgm:t>
    </dgm:pt>
    <dgm:pt modelId="{67010CFE-E232-4C0A-A263-5A0D830D14C6}" type="pres">
      <dgm:prSet presAssocID="{DDD99A88-7766-4044-9872-95378753CCD9}" presName="hierRoot2" presStyleCnt="0">
        <dgm:presLayoutVars>
          <dgm:hierBranch val="init"/>
        </dgm:presLayoutVars>
      </dgm:prSet>
      <dgm:spPr/>
    </dgm:pt>
    <dgm:pt modelId="{C778AE4A-3A04-4789-BA77-9FE46C2A79AD}" type="pres">
      <dgm:prSet presAssocID="{DDD99A88-7766-4044-9872-95378753CCD9}" presName="rootComposite" presStyleCnt="0"/>
      <dgm:spPr/>
    </dgm:pt>
    <dgm:pt modelId="{23F48F2A-23CB-4405-90E3-3DD726AE67CD}" type="pres">
      <dgm:prSet presAssocID="{DDD99A88-7766-4044-9872-95378753CCD9}" presName="rootText" presStyleLbl="node4" presStyleIdx="3" presStyleCnt="5" custScaleX="82538" custScaleY="95279" custLinFactNeighborX="1070" custLinFactNeighborY="-1365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17FC89B-F7D8-47E7-B266-932405E7E726}" type="pres">
      <dgm:prSet presAssocID="{DDD99A88-7766-4044-9872-95378753CCD9}" presName="rootConnector" presStyleLbl="node4" presStyleIdx="3" presStyleCnt="5"/>
      <dgm:spPr/>
      <dgm:t>
        <a:bodyPr/>
        <a:lstStyle/>
        <a:p>
          <a:endParaRPr lang="es-PE"/>
        </a:p>
      </dgm:t>
    </dgm:pt>
    <dgm:pt modelId="{E16AC29B-19D8-46D2-8175-C40B5AE81101}" type="pres">
      <dgm:prSet presAssocID="{DDD99A88-7766-4044-9872-95378753CCD9}" presName="hierChild4" presStyleCnt="0"/>
      <dgm:spPr/>
    </dgm:pt>
    <dgm:pt modelId="{7B1F4A4E-516B-4C51-A248-794DFED228A0}" type="pres">
      <dgm:prSet presAssocID="{DDD99A88-7766-4044-9872-95378753CCD9}" presName="hierChild5" presStyleCnt="0"/>
      <dgm:spPr/>
    </dgm:pt>
    <dgm:pt modelId="{9DEAAB52-07DD-4CA1-9F99-5FEE3B04F99E}" type="pres">
      <dgm:prSet presAssocID="{2006BC04-633C-4670-BB47-26FD2A232F67}" presName="hierChild5" presStyleCnt="0"/>
      <dgm:spPr/>
    </dgm:pt>
    <dgm:pt modelId="{4FF034BC-B74D-4E01-8DA9-F794D20AEC48}" type="pres">
      <dgm:prSet presAssocID="{BCC534F4-443B-44F9-B5E2-46FE4E595794}" presName="Name37" presStyleLbl="parChTrans1D3" presStyleIdx="4" presStyleCnt="5"/>
      <dgm:spPr/>
      <dgm:t>
        <a:bodyPr/>
        <a:lstStyle/>
        <a:p>
          <a:endParaRPr lang="es-PE"/>
        </a:p>
      </dgm:t>
    </dgm:pt>
    <dgm:pt modelId="{65E3F03F-CC60-4428-AB1F-646E2046EC8E}" type="pres">
      <dgm:prSet presAssocID="{2811BA09-8263-48AC-BB32-40DD9569137E}" presName="hierRoot2" presStyleCnt="0">
        <dgm:presLayoutVars>
          <dgm:hierBranch val="init"/>
        </dgm:presLayoutVars>
      </dgm:prSet>
      <dgm:spPr/>
    </dgm:pt>
    <dgm:pt modelId="{B8BD3D05-7B0B-414F-801D-4D8FFD17BB03}" type="pres">
      <dgm:prSet presAssocID="{2811BA09-8263-48AC-BB32-40DD9569137E}" presName="rootComposite" presStyleCnt="0"/>
      <dgm:spPr/>
    </dgm:pt>
    <dgm:pt modelId="{BABF3F85-14D7-4282-A07C-797CBF93D903}" type="pres">
      <dgm:prSet presAssocID="{2811BA09-8263-48AC-BB32-40DD9569137E}" presName="rootText" presStyleLbl="node3" presStyleIdx="4" presStyleCnt="5" custScaleX="82196" custScaleY="90301" custLinFactNeighborX="-6308" custLinFactNeighborY="-867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68609022-96C7-4C9C-B051-F5AD4C56200B}" type="pres">
      <dgm:prSet presAssocID="{2811BA09-8263-48AC-BB32-40DD9569137E}" presName="rootConnector" presStyleLbl="node3" presStyleIdx="4" presStyleCnt="5"/>
      <dgm:spPr/>
      <dgm:t>
        <a:bodyPr/>
        <a:lstStyle/>
        <a:p>
          <a:endParaRPr lang="es-PE"/>
        </a:p>
      </dgm:t>
    </dgm:pt>
    <dgm:pt modelId="{E6EE0171-60AF-4461-9383-5561DF1E3221}" type="pres">
      <dgm:prSet presAssocID="{2811BA09-8263-48AC-BB32-40DD9569137E}" presName="hierChild4" presStyleCnt="0"/>
      <dgm:spPr/>
    </dgm:pt>
    <dgm:pt modelId="{4DD89FE2-14C3-4EE4-918E-5BD6C2822F14}" type="pres">
      <dgm:prSet presAssocID="{A585F54B-6E19-4825-BA11-297D279DBADA}" presName="Name37" presStyleLbl="parChTrans1D4" presStyleIdx="4" presStyleCnt="5"/>
      <dgm:spPr/>
      <dgm:t>
        <a:bodyPr/>
        <a:lstStyle/>
        <a:p>
          <a:endParaRPr lang="es-PE"/>
        </a:p>
      </dgm:t>
    </dgm:pt>
    <dgm:pt modelId="{A2EB7C4B-B63A-4D75-AC2A-F7AF5505B5A2}" type="pres">
      <dgm:prSet presAssocID="{52F52FAD-75BA-495A-9899-D72135AAE1F9}" presName="hierRoot2" presStyleCnt="0">
        <dgm:presLayoutVars>
          <dgm:hierBranch val="init"/>
        </dgm:presLayoutVars>
      </dgm:prSet>
      <dgm:spPr/>
    </dgm:pt>
    <dgm:pt modelId="{E3538F94-8FC4-4410-A4A0-7B5973090965}" type="pres">
      <dgm:prSet presAssocID="{52F52FAD-75BA-495A-9899-D72135AAE1F9}" presName="rootComposite" presStyleCnt="0"/>
      <dgm:spPr/>
    </dgm:pt>
    <dgm:pt modelId="{2FE87DBE-7C5F-48FE-BF06-CD19DD6820ED}" type="pres">
      <dgm:prSet presAssocID="{52F52FAD-75BA-495A-9899-D72135AAE1F9}" presName="rootText" presStyleLbl="node4" presStyleIdx="4" presStyleCnt="5" custLinFactNeighborX="-7757" custLinFactNeighborY="-2325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6F31570-B800-4D2C-8C8A-E53C4B8959E2}" type="pres">
      <dgm:prSet presAssocID="{52F52FAD-75BA-495A-9899-D72135AAE1F9}" presName="rootConnector" presStyleLbl="node4" presStyleIdx="4" presStyleCnt="5"/>
      <dgm:spPr/>
      <dgm:t>
        <a:bodyPr/>
        <a:lstStyle/>
        <a:p>
          <a:endParaRPr lang="es-PE"/>
        </a:p>
      </dgm:t>
    </dgm:pt>
    <dgm:pt modelId="{2B29E6AC-3D4E-4F23-8F1D-DA08E32C4B62}" type="pres">
      <dgm:prSet presAssocID="{52F52FAD-75BA-495A-9899-D72135AAE1F9}" presName="hierChild4" presStyleCnt="0"/>
      <dgm:spPr/>
    </dgm:pt>
    <dgm:pt modelId="{3A6180FC-A66E-4F58-AF3C-6542B3575187}" type="pres">
      <dgm:prSet presAssocID="{52F52FAD-75BA-495A-9899-D72135AAE1F9}" presName="hierChild5" presStyleCnt="0"/>
      <dgm:spPr/>
    </dgm:pt>
    <dgm:pt modelId="{9A837DF6-D086-4A66-BA8B-97782334D13D}" type="pres">
      <dgm:prSet presAssocID="{2811BA09-8263-48AC-BB32-40DD9569137E}" presName="hierChild5" presStyleCnt="0"/>
      <dgm:spPr/>
    </dgm:pt>
    <dgm:pt modelId="{0045A0D7-28E8-47A6-B91F-42517CC18976}" type="pres">
      <dgm:prSet presAssocID="{050E3A93-7BA4-44E9-96F2-CE73F106F75E}" presName="hierChild5" presStyleCnt="0"/>
      <dgm:spPr/>
    </dgm:pt>
    <dgm:pt modelId="{7F90AE91-C350-450A-B4FC-796852660CBA}" type="pres">
      <dgm:prSet presAssocID="{5CABAFDD-7965-4C2A-BEF6-868B87B412AA}" presName="hierChild3" presStyleCnt="0"/>
      <dgm:spPr/>
    </dgm:pt>
  </dgm:ptLst>
  <dgm:cxnLst>
    <dgm:cxn modelId="{C531CE14-96A2-4AB4-ABB2-6A20052DB6BB}" type="presOf" srcId="{8C90AA20-B0FA-4232-B9C9-E3493E402E5E}" destId="{A2E7C82B-ABFB-4CD8-A293-434BB8EBAEDF}" srcOrd="1" destOrd="0" presId="urn:microsoft.com/office/officeart/2005/8/layout/orgChart1"/>
    <dgm:cxn modelId="{6CC4D76D-9B8D-4388-8257-C4B56A7B4A8D}" srcId="{2006BC04-633C-4670-BB47-26FD2A232F67}" destId="{DDD99A88-7766-4044-9872-95378753CCD9}" srcOrd="0" destOrd="0" parTransId="{F7625F3E-4FD8-442D-BD1F-DCC4509B8641}" sibTransId="{955FF169-C706-4AD1-9E8F-2B758743A7A5}"/>
    <dgm:cxn modelId="{BD252C0F-9536-4BE0-AE81-50B4F4CD0A16}" type="presOf" srcId="{DA1D1F41-080A-4D6B-9E19-347EE554E367}" destId="{5FC1DCAE-6362-4D26-B88A-9230ED00E5F3}" srcOrd="0" destOrd="0" presId="urn:microsoft.com/office/officeart/2005/8/layout/orgChart1"/>
    <dgm:cxn modelId="{428D3FF3-AB11-45EB-B954-D0D11789F144}" type="presOf" srcId="{9F3A5E77-8B4A-4FA7-86B7-981BC42C73F7}" destId="{BA183F4C-12F0-4F85-9D90-25DF29E12F0C}" srcOrd="1" destOrd="0" presId="urn:microsoft.com/office/officeart/2005/8/layout/orgChart1"/>
    <dgm:cxn modelId="{06F71E60-7AB7-42DA-BC2C-5BE5B1D89584}" type="presOf" srcId="{050E3A93-7BA4-44E9-96F2-CE73F106F75E}" destId="{EB075FB3-7335-4A53-A890-FE3661374337}" srcOrd="1" destOrd="0" presId="urn:microsoft.com/office/officeart/2005/8/layout/orgChart1"/>
    <dgm:cxn modelId="{A672EC63-D1EE-47A3-96D8-90C51AAD1360}" type="presOf" srcId="{ACD82678-EDB5-45C1-9B20-D4CA06FF9F3A}" destId="{7913816F-3BE1-4EDD-B55E-42B3675F40D4}" srcOrd="0" destOrd="0" presId="urn:microsoft.com/office/officeart/2005/8/layout/orgChart1"/>
    <dgm:cxn modelId="{2AFF0887-E394-45C6-90AC-3F6E358B7A60}" type="presOf" srcId="{2006BC04-633C-4670-BB47-26FD2A232F67}" destId="{E10744BA-4C74-4612-AF21-5553B1F3E786}" srcOrd="1" destOrd="0" presId="urn:microsoft.com/office/officeart/2005/8/layout/orgChart1"/>
    <dgm:cxn modelId="{38CD02C0-7B8F-4D92-B7FF-76A4B164DA6E}" srcId="{0F3DE35E-9AFA-4457-8A45-B0A14BCA04A6}" destId="{5CABAFDD-7965-4C2A-BEF6-868B87B412AA}" srcOrd="0" destOrd="0" parTransId="{BFD7A0F3-B10D-4C87-9C1A-774171CB9A88}" sibTransId="{A72DAC27-4AEA-410C-8357-82DB6C415EC5}"/>
    <dgm:cxn modelId="{BFA2511B-143F-452F-921F-6D37D9DB7A20}" srcId="{050E3A93-7BA4-44E9-96F2-CE73F106F75E}" destId="{2006BC04-633C-4670-BB47-26FD2A232F67}" srcOrd="1" destOrd="0" parTransId="{0DD22F1C-CFF5-4E55-9DB7-082986CE607B}" sibTransId="{849A6B2E-1D0D-4936-81D0-DB2DF70792A6}"/>
    <dgm:cxn modelId="{02CEB58B-DE39-418F-A37D-C16DF8828360}" type="presOf" srcId="{52F52FAD-75BA-495A-9899-D72135AAE1F9}" destId="{46F31570-B800-4D2C-8C8A-E53C4B8959E2}" srcOrd="1" destOrd="0" presId="urn:microsoft.com/office/officeart/2005/8/layout/orgChart1"/>
    <dgm:cxn modelId="{DF17E00E-7D5D-4AD5-8BF3-DB0B9E2988DF}" srcId="{5CABAFDD-7965-4C2A-BEF6-868B87B412AA}" destId="{050E3A93-7BA4-44E9-96F2-CE73F106F75E}" srcOrd="1" destOrd="0" parTransId="{7CDB0C03-941A-4CC5-84F5-DAF7DB580908}" sibTransId="{F85FB25E-A8C5-4DDA-967B-91F213B8095E}"/>
    <dgm:cxn modelId="{8901C445-BD59-4609-BB92-BE769DCC1E68}" type="presOf" srcId="{5CABAFDD-7965-4C2A-BEF6-868B87B412AA}" destId="{8C8D15F5-437B-4934-9A46-5C1F4B0361C4}" srcOrd="1" destOrd="0" presId="urn:microsoft.com/office/officeart/2005/8/layout/orgChart1"/>
    <dgm:cxn modelId="{9B69A4C7-F644-4F5F-B65C-6DD3FCB8D33C}" srcId="{5CABAFDD-7965-4C2A-BEF6-868B87B412AA}" destId="{AA38CB4E-BC7D-4A3A-B749-995F91F3C8B5}" srcOrd="0" destOrd="0" parTransId="{ACD82678-EDB5-45C1-9B20-D4CA06FF9F3A}" sibTransId="{0E790A52-0EF2-4340-B80F-4B6A78534156}"/>
    <dgm:cxn modelId="{931324F2-2932-4A29-A440-C4CB394C8491}" type="presOf" srcId="{AA38CB4E-BC7D-4A3A-B749-995F91F3C8B5}" destId="{9FEBFFD8-D2F4-4971-A190-C3A6C24056C9}" srcOrd="1" destOrd="0" presId="urn:microsoft.com/office/officeart/2005/8/layout/orgChart1"/>
    <dgm:cxn modelId="{46B59929-7FF2-416D-A0B6-C8F8BE2B5CB9}" type="presOf" srcId="{BCC534F4-443B-44F9-B5E2-46FE4E595794}" destId="{4FF034BC-B74D-4E01-8DA9-F794D20AEC48}" srcOrd="0" destOrd="0" presId="urn:microsoft.com/office/officeart/2005/8/layout/orgChart1"/>
    <dgm:cxn modelId="{BF27593A-1019-42A3-8FED-384E8D9A6549}" type="presOf" srcId="{7CDB0C03-941A-4CC5-84F5-DAF7DB580908}" destId="{E5CAFC9F-1108-4F01-8B63-D0AA1B13B3E4}" srcOrd="0" destOrd="0" presId="urn:microsoft.com/office/officeart/2005/8/layout/orgChart1"/>
    <dgm:cxn modelId="{EBF27D4A-CB97-491B-A38E-6ED212AFA583}" type="presOf" srcId="{0DD22F1C-CFF5-4E55-9DB7-082986CE607B}" destId="{C173720A-A479-4202-9A4E-26D2AA5CFF2C}" srcOrd="0" destOrd="0" presId="urn:microsoft.com/office/officeart/2005/8/layout/orgChart1"/>
    <dgm:cxn modelId="{A9F93106-BC51-4BA4-A2E5-3374E6204FF4}" type="presOf" srcId="{B6DFD62A-1DB0-43AA-98E4-5B36A0AAE01C}" destId="{A00A9910-4566-47D9-9E8B-73B864F8D1CF}" srcOrd="1" destOrd="0" presId="urn:microsoft.com/office/officeart/2005/8/layout/orgChart1"/>
    <dgm:cxn modelId="{21121732-A394-423B-A227-BB63705A9FB1}" type="presOf" srcId="{DDD99A88-7766-4044-9872-95378753CCD9}" destId="{917FC89B-F7D8-47E7-B266-932405E7E726}" srcOrd="1" destOrd="0" presId="urn:microsoft.com/office/officeart/2005/8/layout/orgChart1"/>
    <dgm:cxn modelId="{063DF6BD-937B-461B-965B-71D63B8524AE}" srcId="{2811BA09-8263-48AC-BB32-40DD9569137E}" destId="{52F52FAD-75BA-495A-9899-D72135AAE1F9}" srcOrd="0" destOrd="0" parTransId="{A585F54B-6E19-4825-BA11-297D279DBADA}" sibTransId="{1340B5D9-3571-453E-879E-8D127B61755B}"/>
    <dgm:cxn modelId="{136F00F7-CF3F-4F0C-9226-334ED2246757}" type="presOf" srcId="{2006BC04-633C-4670-BB47-26FD2A232F67}" destId="{2B426FCA-9054-4B5F-A6BC-0A3BC653ACA8}" srcOrd="0" destOrd="0" presId="urn:microsoft.com/office/officeart/2005/8/layout/orgChart1"/>
    <dgm:cxn modelId="{2F489FFB-8B74-41E0-8E5B-F98C446ACFFF}" type="presOf" srcId="{62297D48-A3C4-4D1A-9AF8-D2FCF267885F}" destId="{9520D572-F1FA-4A6C-85ED-DE6395587D00}" srcOrd="0" destOrd="0" presId="urn:microsoft.com/office/officeart/2005/8/layout/orgChart1"/>
    <dgm:cxn modelId="{D2D9E797-7263-4918-A821-850A114FE270}" type="presOf" srcId="{A585F54B-6E19-4825-BA11-297D279DBADA}" destId="{4DD89FE2-14C3-4EE4-918E-5BD6C2822F14}" srcOrd="0" destOrd="0" presId="urn:microsoft.com/office/officeart/2005/8/layout/orgChart1"/>
    <dgm:cxn modelId="{3557A4FC-47A3-4BEF-8404-9B919B0F40C3}" type="presOf" srcId="{20C8F2AC-4943-4089-85E6-68FE0A5479CB}" destId="{64B71A10-EF79-4E17-A102-FE75F5198B3B}" srcOrd="0" destOrd="0" presId="urn:microsoft.com/office/officeart/2005/8/layout/orgChart1"/>
    <dgm:cxn modelId="{44D750E8-5FEA-463E-871F-01A136322352}" type="presOf" srcId="{F97A4E2B-D0FC-4A84-A946-02890170850C}" destId="{87A6BA01-85DB-41C6-97E0-6F2D80F498C2}" srcOrd="0" destOrd="0" presId="urn:microsoft.com/office/officeart/2005/8/layout/orgChart1"/>
    <dgm:cxn modelId="{2867E2DA-7D70-4A97-AAF8-73E336719B56}" type="presOf" srcId="{5CABAFDD-7965-4C2A-BEF6-868B87B412AA}" destId="{24F571FC-D4F1-45F9-8549-42F798297240}" srcOrd="0" destOrd="0" presId="urn:microsoft.com/office/officeart/2005/8/layout/orgChart1"/>
    <dgm:cxn modelId="{94F64BCE-16D8-4A36-9035-4C1576DAA413}" type="presOf" srcId="{9F3A5E77-8B4A-4FA7-86B7-981BC42C73F7}" destId="{FE581FDC-2669-4E6B-AFAF-0FB8B4034ABD}" srcOrd="0" destOrd="0" presId="urn:microsoft.com/office/officeart/2005/8/layout/orgChart1"/>
    <dgm:cxn modelId="{9AB62FCF-F435-44F0-8B1A-635001D19172}" srcId="{050E3A93-7BA4-44E9-96F2-CE73F106F75E}" destId="{2811BA09-8263-48AC-BB32-40DD9569137E}" srcOrd="2" destOrd="0" parTransId="{BCC534F4-443B-44F9-B5E2-46FE4E595794}" sibTransId="{762B6D12-6208-4EC3-88FA-9CCA2EE7F0C1}"/>
    <dgm:cxn modelId="{701EE6EB-72CF-471B-8D92-38DB683A7EA9}" type="presOf" srcId="{52F52FAD-75BA-495A-9899-D72135AAE1F9}" destId="{2FE87DBE-7C5F-48FE-BF06-CD19DD6820ED}" srcOrd="0" destOrd="0" presId="urn:microsoft.com/office/officeart/2005/8/layout/orgChart1"/>
    <dgm:cxn modelId="{6AA6124F-3EAE-4F3F-9470-40F8D39E5189}" type="presOf" srcId="{2811BA09-8263-48AC-BB32-40DD9569137E}" destId="{BABF3F85-14D7-4282-A07C-797CBF93D903}" srcOrd="0" destOrd="0" presId="urn:microsoft.com/office/officeart/2005/8/layout/orgChart1"/>
    <dgm:cxn modelId="{51329B57-F2A2-4A85-BA75-C6EDF32BFC8A}" type="presOf" srcId="{F7625F3E-4FD8-442D-BD1F-DCC4509B8641}" destId="{BF786B4F-E97C-4517-BA9B-9393D878D862}" srcOrd="0" destOrd="0" presId="urn:microsoft.com/office/officeart/2005/8/layout/orgChart1"/>
    <dgm:cxn modelId="{D1091073-14AA-42DF-A5FB-12A2D2C78D7F}" type="presOf" srcId="{050E3A93-7BA4-44E9-96F2-CE73F106F75E}" destId="{374A9751-F3FC-4EC1-B489-CD8B95E62A01}" srcOrd="0" destOrd="0" presId="urn:microsoft.com/office/officeart/2005/8/layout/orgChart1"/>
    <dgm:cxn modelId="{FEEA284F-8A90-4D2E-ABFB-0C59DA8520D3}" srcId="{488DC445-AFD5-452D-929A-09797B128814}" destId="{8C90AA20-B0FA-4232-B9C9-E3493E402E5E}" srcOrd="0" destOrd="0" parTransId="{33A17276-4D79-484C-86EF-4532050B581E}" sibTransId="{AD25CC45-3D81-49CA-B2E7-6F9018445088}"/>
    <dgm:cxn modelId="{353183BA-5303-4A5D-BF5E-556DE2922092}" type="presOf" srcId="{488DC445-AFD5-452D-929A-09797B128814}" destId="{EA701CC4-92F2-4880-A608-B46C69F30507}" srcOrd="0" destOrd="0" presId="urn:microsoft.com/office/officeart/2005/8/layout/orgChart1"/>
    <dgm:cxn modelId="{F0F2B0C8-5FA0-48A4-AA50-2A897FFAECC3}" type="presOf" srcId="{B6DFD62A-1DB0-43AA-98E4-5B36A0AAE01C}" destId="{707ADBD6-D546-47D0-8932-3B7B6EA1BFE4}" srcOrd="0" destOrd="0" presId="urn:microsoft.com/office/officeart/2005/8/layout/orgChart1"/>
    <dgm:cxn modelId="{A0728941-3AE6-469C-98B4-A7D0457936FA}" type="presOf" srcId="{DDD99A88-7766-4044-9872-95378753CCD9}" destId="{23F48F2A-23CB-4405-90E3-3DD726AE67CD}" srcOrd="0" destOrd="0" presId="urn:microsoft.com/office/officeart/2005/8/layout/orgChart1"/>
    <dgm:cxn modelId="{BF790182-34EA-42D8-9CC2-FE8BCB9D3709}" srcId="{050E3A93-7BA4-44E9-96F2-CE73F106F75E}" destId="{B6DFD62A-1DB0-43AA-98E4-5B36A0AAE01C}" srcOrd="0" destOrd="0" parTransId="{10585C81-78D6-4FAC-82B6-A474CF053621}" sibTransId="{A77DF33C-56F4-438A-8ACA-B2D64C45BB6F}"/>
    <dgm:cxn modelId="{1D1E4CB8-3BD5-4257-9C0E-C6C44A3A18C9}" type="presOf" srcId="{33A17276-4D79-484C-86EF-4532050B581E}" destId="{18A9218E-AF04-4A85-8699-ECE9D26CA103}" srcOrd="0" destOrd="0" presId="urn:microsoft.com/office/officeart/2005/8/layout/orgChart1"/>
    <dgm:cxn modelId="{B700D358-4E41-462F-807B-C74FA27DC1B0}" type="presOf" srcId="{10585C81-78D6-4FAC-82B6-A474CF053621}" destId="{07046D08-7BA6-456C-BC2B-835C641C1A4A}" srcOrd="0" destOrd="0" presId="urn:microsoft.com/office/officeart/2005/8/layout/orgChart1"/>
    <dgm:cxn modelId="{32399AD8-FCDE-427C-8615-55921B09A3D8}" type="presOf" srcId="{8C90AA20-B0FA-4232-B9C9-E3493E402E5E}" destId="{0C20AB42-D1CE-40E9-A4F3-C8CA58E3E3C1}" srcOrd="0" destOrd="0" presId="urn:microsoft.com/office/officeart/2005/8/layout/orgChart1"/>
    <dgm:cxn modelId="{10789664-906D-4976-B1CC-34C7EEB0C093}" srcId="{AA38CB4E-BC7D-4A3A-B749-995F91F3C8B5}" destId="{488DC445-AFD5-452D-929A-09797B128814}" srcOrd="1" destOrd="0" parTransId="{DA1D1F41-080A-4D6B-9E19-347EE554E367}" sibTransId="{D87657AC-43B8-474B-8A35-CFAD29B90678}"/>
    <dgm:cxn modelId="{468B88A0-2F2B-4244-BB9B-A06F9A2FF442}" type="presOf" srcId="{488DC445-AFD5-452D-929A-09797B128814}" destId="{4ECC46B4-BDBB-4ADC-AA5D-F43A4ED6D533}" srcOrd="1" destOrd="0" presId="urn:microsoft.com/office/officeart/2005/8/layout/orgChart1"/>
    <dgm:cxn modelId="{FBD8E3A1-0940-4866-8936-19D9C4DCB419}" type="presOf" srcId="{D2625C4F-F674-4A6C-9588-EBF18373EB93}" destId="{DB605943-60A0-4567-AE67-6A0E75FBFAEA}" srcOrd="0" destOrd="0" presId="urn:microsoft.com/office/officeart/2005/8/layout/orgChart1"/>
    <dgm:cxn modelId="{0C3DFE6F-2D66-4002-9FE1-866871C6EC25}" type="presOf" srcId="{AF3C8CC1-F9B6-4CC8-9A65-FB99924C3CB7}" destId="{AE986B0A-6648-459A-AC99-35C8CAE8D1E1}" srcOrd="0" destOrd="0" presId="urn:microsoft.com/office/officeart/2005/8/layout/orgChart1"/>
    <dgm:cxn modelId="{ACF82854-7907-4279-BBA1-68D542FD1A22}" type="presOf" srcId="{AA38CB4E-BC7D-4A3A-B749-995F91F3C8B5}" destId="{03CA5376-9A34-4990-BDC7-F706B5E80E09}" srcOrd="0" destOrd="0" presId="urn:microsoft.com/office/officeart/2005/8/layout/orgChart1"/>
    <dgm:cxn modelId="{176BB7BD-CBBC-4299-95D9-E40EE703DA9B}" type="presOf" srcId="{62297D48-A3C4-4D1A-9AF8-D2FCF267885F}" destId="{44B5147D-7654-4110-B59D-65E9CCF50A05}" srcOrd="1" destOrd="0" presId="urn:microsoft.com/office/officeart/2005/8/layout/orgChart1"/>
    <dgm:cxn modelId="{F35899D5-58DE-499C-950E-80870C4664DF}" srcId="{AF3C8CC1-F9B6-4CC8-9A65-FB99924C3CB7}" destId="{9F3A5E77-8B4A-4FA7-86B7-981BC42C73F7}" srcOrd="0" destOrd="0" parTransId="{D2625C4F-F674-4A6C-9588-EBF18373EB93}" sibTransId="{63FDEC96-405C-4185-9EF5-15AF017FF9AF}"/>
    <dgm:cxn modelId="{7BF134E4-C7BA-4369-A107-0996B470C38D}" srcId="{AA38CB4E-BC7D-4A3A-B749-995F91F3C8B5}" destId="{AF3C8CC1-F9B6-4CC8-9A65-FB99924C3CB7}" srcOrd="0" destOrd="0" parTransId="{20C8F2AC-4943-4089-85E6-68FE0A5479CB}" sibTransId="{3AA31615-DB32-4E2E-88C9-3C22B618A4F4}"/>
    <dgm:cxn modelId="{2B4AD761-C309-413C-99F5-6D3D2D2A95A5}" srcId="{B6DFD62A-1DB0-43AA-98E4-5B36A0AAE01C}" destId="{62297D48-A3C4-4D1A-9AF8-D2FCF267885F}" srcOrd="0" destOrd="0" parTransId="{F97A4E2B-D0FC-4A84-A946-02890170850C}" sibTransId="{5FA97E27-B5C6-41A8-9739-4B5F51440A0B}"/>
    <dgm:cxn modelId="{B25E0B4B-45E5-44E5-839D-3389A2B203F7}" type="presOf" srcId="{2811BA09-8263-48AC-BB32-40DD9569137E}" destId="{68609022-96C7-4C9C-B051-F5AD4C56200B}" srcOrd="1" destOrd="0" presId="urn:microsoft.com/office/officeart/2005/8/layout/orgChart1"/>
    <dgm:cxn modelId="{8392E268-6846-465E-BD77-2A056CC29618}" type="presOf" srcId="{AF3C8CC1-F9B6-4CC8-9A65-FB99924C3CB7}" destId="{2809A9B7-8E81-405A-A8F1-954729BDBD7E}" srcOrd="1" destOrd="0" presId="urn:microsoft.com/office/officeart/2005/8/layout/orgChart1"/>
    <dgm:cxn modelId="{DF002803-2AAD-4D0D-9232-0C66F08DCB2E}" type="presOf" srcId="{0F3DE35E-9AFA-4457-8A45-B0A14BCA04A6}" destId="{A31C079F-5554-4D78-B70D-8851B91D2EBD}" srcOrd="0" destOrd="0" presId="urn:microsoft.com/office/officeart/2005/8/layout/orgChart1"/>
    <dgm:cxn modelId="{FAA1889D-3804-4F6F-8414-75B4B5B2787A}" type="presParOf" srcId="{A31C079F-5554-4D78-B70D-8851B91D2EBD}" destId="{B8F18E3D-308F-4C50-94D1-EC8D81B3B8B9}" srcOrd="0" destOrd="0" presId="urn:microsoft.com/office/officeart/2005/8/layout/orgChart1"/>
    <dgm:cxn modelId="{01611B2C-F1BC-422F-A1DD-53CF32617623}" type="presParOf" srcId="{B8F18E3D-308F-4C50-94D1-EC8D81B3B8B9}" destId="{3AF63B7F-80BF-468F-A6C9-37C426D8DE57}" srcOrd="0" destOrd="0" presId="urn:microsoft.com/office/officeart/2005/8/layout/orgChart1"/>
    <dgm:cxn modelId="{4E4DD606-2AB1-4234-B63B-F2B565E1B74B}" type="presParOf" srcId="{3AF63B7F-80BF-468F-A6C9-37C426D8DE57}" destId="{24F571FC-D4F1-45F9-8549-42F798297240}" srcOrd="0" destOrd="0" presId="urn:microsoft.com/office/officeart/2005/8/layout/orgChart1"/>
    <dgm:cxn modelId="{824470E6-25BA-4B5E-A56E-936BC93718E9}" type="presParOf" srcId="{3AF63B7F-80BF-468F-A6C9-37C426D8DE57}" destId="{8C8D15F5-437B-4934-9A46-5C1F4B0361C4}" srcOrd="1" destOrd="0" presId="urn:microsoft.com/office/officeart/2005/8/layout/orgChart1"/>
    <dgm:cxn modelId="{1069F8F2-AA05-44CF-88AB-D97223E49316}" type="presParOf" srcId="{B8F18E3D-308F-4C50-94D1-EC8D81B3B8B9}" destId="{E20CA020-5CD2-414D-9CFC-AC38DF38E580}" srcOrd="1" destOrd="0" presId="urn:microsoft.com/office/officeart/2005/8/layout/orgChart1"/>
    <dgm:cxn modelId="{833D1D7D-EA1E-4BAC-8F36-118818A2F26D}" type="presParOf" srcId="{E20CA020-5CD2-414D-9CFC-AC38DF38E580}" destId="{7913816F-3BE1-4EDD-B55E-42B3675F40D4}" srcOrd="0" destOrd="0" presId="urn:microsoft.com/office/officeart/2005/8/layout/orgChart1"/>
    <dgm:cxn modelId="{B8D4DE4A-DE7C-4185-9213-4138AD56AACC}" type="presParOf" srcId="{E20CA020-5CD2-414D-9CFC-AC38DF38E580}" destId="{02D2C256-5F3F-4506-93C3-30219241CD8B}" srcOrd="1" destOrd="0" presId="urn:microsoft.com/office/officeart/2005/8/layout/orgChart1"/>
    <dgm:cxn modelId="{7520D0F9-FBB0-407D-B84E-4072D4FA6EDE}" type="presParOf" srcId="{02D2C256-5F3F-4506-93C3-30219241CD8B}" destId="{A6AECCEC-8EA1-4DB9-9F84-E020EC5BE006}" srcOrd="0" destOrd="0" presId="urn:microsoft.com/office/officeart/2005/8/layout/orgChart1"/>
    <dgm:cxn modelId="{D9B99E41-5C7E-418C-AB7E-0CB33074ACAB}" type="presParOf" srcId="{A6AECCEC-8EA1-4DB9-9F84-E020EC5BE006}" destId="{03CA5376-9A34-4990-BDC7-F706B5E80E09}" srcOrd="0" destOrd="0" presId="urn:microsoft.com/office/officeart/2005/8/layout/orgChart1"/>
    <dgm:cxn modelId="{3AB747C3-79AA-4DA2-8A0C-76799BFA921D}" type="presParOf" srcId="{A6AECCEC-8EA1-4DB9-9F84-E020EC5BE006}" destId="{9FEBFFD8-D2F4-4971-A190-C3A6C24056C9}" srcOrd="1" destOrd="0" presId="urn:microsoft.com/office/officeart/2005/8/layout/orgChart1"/>
    <dgm:cxn modelId="{39276D74-CCBF-4C46-BD0D-48B9211AF16D}" type="presParOf" srcId="{02D2C256-5F3F-4506-93C3-30219241CD8B}" destId="{01A66CAE-1BEA-4C3F-8D69-F6DD3478BD93}" srcOrd="1" destOrd="0" presId="urn:microsoft.com/office/officeart/2005/8/layout/orgChart1"/>
    <dgm:cxn modelId="{447321F4-BCFC-47D7-A27F-3747F22BFE1C}" type="presParOf" srcId="{01A66CAE-1BEA-4C3F-8D69-F6DD3478BD93}" destId="{64B71A10-EF79-4E17-A102-FE75F5198B3B}" srcOrd="0" destOrd="0" presId="urn:microsoft.com/office/officeart/2005/8/layout/orgChart1"/>
    <dgm:cxn modelId="{7CA92CC4-ABC8-49C9-BC10-8A87C9E6A461}" type="presParOf" srcId="{01A66CAE-1BEA-4C3F-8D69-F6DD3478BD93}" destId="{1F4BE5E8-E8B3-4B2C-8C50-B7877A357A8D}" srcOrd="1" destOrd="0" presId="urn:microsoft.com/office/officeart/2005/8/layout/orgChart1"/>
    <dgm:cxn modelId="{0E85903A-4CA8-4034-8463-969963051407}" type="presParOf" srcId="{1F4BE5E8-E8B3-4B2C-8C50-B7877A357A8D}" destId="{CD0E05EB-5A7F-4BB5-BC5C-25C0EDA0672E}" srcOrd="0" destOrd="0" presId="urn:microsoft.com/office/officeart/2005/8/layout/orgChart1"/>
    <dgm:cxn modelId="{CFBD7BB0-A234-4042-AC93-6AB3E3F24975}" type="presParOf" srcId="{CD0E05EB-5A7F-4BB5-BC5C-25C0EDA0672E}" destId="{AE986B0A-6648-459A-AC99-35C8CAE8D1E1}" srcOrd="0" destOrd="0" presId="urn:microsoft.com/office/officeart/2005/8/layout/orgChart1"/>
    <dgm:cxn modelId="{70C9FE89-3812-4DA1-8C33-7F80889163BE}" type="presParOf" srcId="{CD0E05EB-5A7F-4BB5-BC5C-25C0EDA0672E}" destId="{2809A9B7-8E81-405A-A8F1-954729BDBD7E}" srcOrd="1" destOrd="0" presId="urn:microsoft.com/office/officeart/2005/8/layout/orgChart1"/>
    <dgm:cxn modelId="{8BB396CD-24F3-4E96-980E-4167E8860DB1}" type="presParOf" srcId="{1F4BE5E8-E8B3-4B2C-8C50-B7877A357A8D}" destId="{F64DC8A5-6122-4C7A-9939-09AEF6199C4A}" srcOrd="1" destOrd="0" presId="urn:microsoft.com/office/officeart/2005/8/layout/orgChart1"/>
    <dgm:cxn modelId="{79C6FEC2-513B-4D56-ABC7-0D07C3A66B4B}" type="presParOf" srcId="{F64DC8A5-6122-4C7A-9939-09AEF6199C4A}" destId="{DB605943-60A0-4567-AE67-6A0E75FBFAEA}" srcOrd="0" destOrd="0" presId="urn:microsoft.com/office/officeart/2005/8/layout/orgChart1"/>
    <dgm:cxn modelId="{C0DA7448-0F97-4D31-8830-79ED47A60DF8}" type="presParOf" srcId="{F64DC8A5-6122-4C7A-9939-09AEF6199C4A}" destId="{403447FB-709E-47D7-939F-4D1630B1B9FF}" srcOrd="1" destOrd="0" presId="urn:microsoft.com/office/officeart/2005/8/layout/orgChart1"/>
    <dgm:cxn modelId="{20AE3370-2B91-4357-AE1B-D5CA5E7377C0}" type="presParOf" srcId="{403447FB-709E-47D7-939F-4D1630B1B9FF}" destId="{4331B931-2256-4EA3-B960-6A9B66AA831D}" srcOrd="0" destOrd="0" presId="urn:microsoft.com/office/officeart/2005/8/layout/orgChart1"/>
    <dgm:cxn modelId="{5C610281-250D-44E2-9655-3FA90DE21333}" type="presParOf" srcId="{4331B931-2256-4EA3-B960-6A9B66AA831D}" destId="{FE581FDC-2669-4E6B-AFAF-0FB8B4034ABD}" srcOrd="0" destOrd="0" presId="urn:microsoft.com/office/officeart/2005/8/layout/orgChart1"/>
    <dgm:cxn modelId="{52D54C8F-E501-4DEB-8CCD-3E8280EDEBC1}" type="presParOf" srcId="{4331B931-2256-4EA3-B960-6A9B66AA831D}" destId="{BA183F4C-12F0-4F85-9D90-25DF29E12F0C}" srcOrd="1" destOrd="0" presId="urn:microsoft.com/office/officeart/2005/8/layout/orgChart1"/>
    <dgm:cxn modelId="{6AB21845-10DF-45B2-9253-D337E76D5EEB}" type="presParOf" srcId="{403447FB-709E-47D7-939F-4D1630B1B9FF}" destId="{D8F9A026-D820-4A66-B6B1-7B7BB3F184CB}" srcOrd="1" destOrd="0" presId="urn:microsoft.com/office/officeart/2005/8/layout/orgChart1"/>
    <dgm:cxn modelId="{AC10FFA0-0EAD-455C-BCE7-0B1A3E1769D6}" type="presParOf" srcId="{403447FB-709E-47D7-939F-4D1630B1B9FF}" destId="{1209D8EA-B7D6-4B71-A75B-15B17C2A3DF3}" srcOrd="2" destOrd="0" presId="urn:microsoft.com/office/officeart/2005/8/layout/orgChart1"/>
    <dgm:cxn modelId="{D5E13E33-E585-4133-B1AE-BCD2371ADC1F}" type="presParOf" srcId="{1F4BE5E8-E8B3-4B2C-8C50-B7877A357A8D}" destId="{41161299-3177-4087-A04C-4272D7BDE1E8}" srcOrd="2" destOrd="0" presId="urn:microsoft.com/office/officeart/2005/8/layout/orgChart1"/>
    <dgm:cxn modelId="{93DCBBB7-ACCB-402D-9BE4-39763386994D}" type="presParOf" srcId="{01A66CAE-1BEA-4C3F-8D69-F6DD3478BD93}" destId="{5FC1DCAE-6362-4D26-B88A-9230ED00E5F3}" srcOrd="2" destOrd="0" presId="urn:microsoft.com/office/officeart/2005/8/layout/orgChart1"/>
    <dgm:cxn modelId="{8F1F2233-4AD1-4C7B-A3B9-573B01FA92CB}" type="presParOf" srcId="{01A66CAE-1BEA-4C3F-8D69-F6DD3478BD93}" destId="{C78E5B11-DF68-4B34-8743-112CC38814F8}" srcOrd="3" destOrd="0" presId="urn:microsoft.com/office/officeart/2005/8/layout/orgChart1"/>
    <dgm:cxn modelId="{4BD73232-38C1-4EA0-9256-561F70A945B3}" type="presParOf" srcId="{C78E5B11-DF68-4B34-8743-112CC38814F8}" destId="{E2D76379-726F-444F-8042-ACEA37B45BAF}" srcOrd="0" destOrd="0" presId="urn:microsoft.com/office/officeart/2005/8/layout/orgChart1"/>
    <dgm:cxn modelId="{7F11C978-20BF-45D8-A6F1-DE03FD504AFE}" type="presParOf" srcId="{E2D76379-726F-444F-8042-ACEA37B45BAF}" destId="{EA701CC4-92F2-4880-A608-B46C69F30507}" srcOrd="0" destOrd="0" presId="urn:microsoft.com/office/officeart/2005/8/layout/orgChart1"/>
    <dgm:cxn modelId="{EE8BE1DF-FFD8-4174-B5FD-BF998615ECB0}" type="presParOf" srcId="{E2D76379-726F-444F-8042-ACEA37B45BAF}" destId="{4ECC46B4-BDBB-4ADC-AA5D-F43A4ED6D533}" srcOrd="1" destOrd="0" presId="urn:microsoft.com/office/officeart/2005/8/layout/orgChart1"/>
    <dgm:cxn modelId="{17272BC2-9B98-4DF3-A023-41F5371D634B}" type="presParOf" srcId="{C78E5B11-DF68-4B34-8743-112CC38814F8}" destId="{6BD29F78-A3D8-45FD-962E-CA761175E77D}" srcOrd="1" destOrd="0" presId="urn:microsoft.com/office/officeart/2005/8/layout/orgChart1"/>
    <dgm:cxn modelId="{2CDE4A5C-B6D9-44B2-8E5A-F088604592A6}" type="presParOf" srcId="{6BD29F78-A3D8-45FD-962E-CA761175E77D}" destId="{18A9218E-AF04-4A85-8699-ECE9D26CA103}" srcOrd="0" destOrd="0" presId="urn:microsoft.com/office/officeart/2005/8/layout/orgChart1"/>
    <dgm:cxn modelId="{DAE39B32-EEC2-49A0-A51D-5DD28BD30D28}" type="presParOf" srcId="{6BD29F78-A3D8-45FD-962E-CA761175E77D}" destId="{877AF50C-CB59-4D6E-A8DB-737FD1766E52}" srcOrd="1" destOrd="0" presId="urn:microsoft.com/office/officeart/2005/8/layout/orgChart1"/>
    <dgm:cxn modelId="{D183FE53-000D-44F3-A6C9-C58ABEA554F6}" type="presParOf" srcId="{877AF50C-CB59-4D6E-A8DB-737FD1766E52}" destId="{10224270-E360-4F77-9558-6C6EF7354CE1}" srcOrd="0" destOrd="0" presId="urn:microsoft.com/office/officeart/2005/8/layout/orgChart1"/>
    <dgm:cxn modelId="{130A8BD8-2F68-4EC6-92DE-E44ACCC3139B}" type="presParOf" srcId="{10224270-E360-4F77-9558-6C6EF7354CE1}" destId="{0C20AB42-D1CE-40E9-A4F3-C8CA58E3E3C1}" srcOrd="0" destOrd="0" presId="urn:microsoft.com/office/officeart/2005/8/layout/orgChart1"/>
    <dgm:cxn modelId="{DB1483FC-5084-413B-994F-8B7A743EEC6B}" type="presParOf" srcId="{10224270-E360-4F77-9558-6C6EF7354CE1}" destId="{A2E7C82B-ABFB-4CD8-A293-434BB8EBAEDF}" srcOrd="1" destOrd="0" presId="urn:microsoft.com/office/officeart/2005/8/layout/orgChart1"/>
    <dgm:cxn modelId="{6FBD20BF-FB31-4CAE-85B5-4A148D7D6E90}" type="presParOf" srcId="{877AF50C-CB59-4D6E-A8DB-737FD1766E52}" destId="{E1E28DEE-9FF9-4BFA-8C5D-555152BF619E}" srcOrd="1" destOrd="0" presId="urn:microsoft.com/office/officeart/2005/8/layout/orgChart1"/>
    <dgm:cxn modelId="{51FFFC25-6D8A-45DC-9778-C5574C6A169E}" type="presParOf" srcId="{877AF50C-CB59-4D6E-A8DB-737FD1766E52}" destId="{05E02527-35C4-4051-A7FB-31AFCD6CCAA6}" srcOrd="2" destOrd="0" presId="urn:microsoft.com/office/officeart/2005/8/layout/orgChart1"/>
    <dgm:cxn modelId="{863C7E71-5B6C-4F2B-BE65-3D5875410047}" type="presParOf" srcId="{C78E5B11-DF68-4B34-8743-112CC38814F8}" destId="{52FC0015-32C7-49C4-987A-E999CFA3663F}" srcOrd="2" destOrd="0" presId="urn:microsoft.com/office/officeart/2005/8/layout/orgChart1"/>
    <dgm:cxn modelId="{8C91A8ED-6E75-4AB6-BD0A-8563E511E2F2}" type="presParOf" srcId="{02D2C256-5F3F-4506-93C3-30219241CD8B}" destId="{66CD0B74-5A9A-41F7-AF02-734FD03C50BC}" srcOrd="2" destOrd="0" presId="urn:microsoft.com/office/officeart/2005/8/layout/orgChart1"/>
    <dgm:cxn modelId="{6EA387B2-9256-4DC6-8C41-EEF067811C7A}" type="presParOf" srcId="{E20CA020-5CD2-414D-9CFC-AC38DF38E580}" destId="{E5CAFC9F-1108-4F01-8B63-D0AA1B13B3E4}" srcOrd="2" destOrd="0" presId="urn:microsoft.com/office/officeart/2005/8/layout/orgChart1"/>
    <dgm:cxn modelId="{D20F55F8-2B44-4E5B-9BAD-E7E1F780A20E}" type="presParOf" srcId="{E20CA020-5CD2-414D-9CFC-AC38DF38E580}" destId="{22A453B7-59F4-4F19-8640-ECA8C8621758}" srcOrd="3" destOrd="0" presId="urn:microsoft.com/office/officeart/2005/8/layout/orgChart1"/>
    <dgm:cxn modelId="{6A3B9A7D-7C1B-480F-B870-B6C04CCBC5BA}" type="presParOf" srcId="{22A453B7-59F4-4F19-8640-ECA8C8621758}" destId="{EF589387-B697-42C4-BE0A-77C6CB9A84BF}" srcOrd="0" destOrd="0" presId="urn:microsoft.com/office/officeart/2005/8/layout/orgChart1"/>
    <dgm:cxn modelId="{7FD28D26-9BD5-4452-B517-96BAA7BDE57A}" type="presParOf" srcId="{EF589387-B697-42C4-BE0A-77C6CB9A84BF}" destId="{374A9751-F3FC-4EC1-B489-CD8B95E62A01}" srcOrd="0" destOrd="0" presId="urn:microsoft.com/office/officeart/2005/8/layout/orgChart1"/>
    <dgm:cxn modelId="{50902D9A-834B-44FA-B1D3-E491ADCCEF26}" type="presParOf" srcId="{EF589387-B697-42C4-BE0A-77C6CB9A84BF}" destId="{EB075FB3-7335-4A53-A890-FE3661374337}" srcOrd="1" destOrd="0" presId="urn:microsoft.com/office/officeart/2005/8/layout/orgChart1"/>
    <dgm:cxn modelId="{235FF179-D5E3-464F-97EB-10EE95455703}" type="presParOf" srcId="{22A453B7-59F4-4F19-8640-ECA8C8621758}" destId="{AAD24E8E-98A8-40B9-BFEE-198A5B479560}" srcOrd="1" destOrd="0" presId="urn:microsoft.com/office/officeart/2005/8/layout/orgChart1"/>
    <dgm:cxn modelId="{0CAF9D44-9A86-48B5-90B0-2BBFD2ECA274}" type="presParOf" srcId="{AAD24E8E-98A8-40B9-BFEE-198A5B479560}" destId="{07046D08-7BA6-456C-BC2B-835C641C1A4A}" srcOrd="0" destOrd="0" presId="urn:microsoft.com/office/officeart/2005/8/layout/orgChart1"/>
    <dgm:cxn modelId="{183788A7-5C5D-4E1D-ADEE-46BCE3D606B8}" type="presParOf" srcId="{AAD24E8E-98A8-40B9-BFEE-198A5B479560}" destId="{68D28C82-07EF-4AC0-AF5F-C033C6C8FEA1}" srcOrd="1" destOrd="0" presId="urn:microsoft.com/office/officeart/2005/8/layout/orgChart1"/>
    <dgm:cxn modelId="{19F27A64-CF54-4B00-A229-AF53847F843B}" type="presParOf" srcId="{68D28C82-07EF-4AC0-AF5F-C033C6C8FEA1}" destId="{304478A8-B15D-42DE-9CE6-17DAE3C8339A}" srcOrd="0" destOrd="0" presId="urn:microsoft.com/office/officeart/2005/8/layout/orgChart1"/>
    <dgm:cxn modelId="{0D1A9FF1-08BC-4239-93AA-55B099A0014F}" type="presParOf" srcId="{304478A8-B15D-42DE-9CE6-17DAE3C8339A}" destId="{707ADBD6-D546-47D0-8932-3B7B6EA1BFE4}" srcOrd="0" destOrd="0" presId="urn:microsoft.com/office/officeart/2005/8/layout/orgChart1"/>
    <dgm:cxn modelId="{7058A51E-E39B-41E9-8507-1612DCC36B5A}" type="presParOf" srcId="{304478A8-B15D-42DE-9CE6-17DAE3C8339A}" destId="{A00A9910-4566-47D9-9E8B-73B864F8D1CF}" srcOrd="1" destOrd="0" presId="urn:microsoft.com/office/officeart/2005/8/layout/orgChart1"/>
    <dgm:cxn modelId="{C384FDFD-286D-4323-B900-9773522774C6}" type="presParOf" srcId="{68D28C82-07EF-4AC0-AF5F-C033C6C8FEA1}" destId="{04F124D5-0E1D-43AF-9103-40E8F4EB96D5}" srcOrd="1" destOrd="0" presId="urn:microsoft.com/office/officeart/2005/8/layout/orgChart1"/>
    <dgm:cxn modelId="{5B680AA2-385C-41FE-945E-713796C73C8F}" type="presParOf" srcId="{04F124D5-0E1D-43AF-9103-40E8F4EB96D5}" destId="{87A6BA01-85DB-41C6-97E0-6F2D80F498C2}" srcOrd="0" destOrd="0" presId="urn:microsoft.com/office/officeart/2005/8/layout/orgChart1"/>
    <dgm:cxn modelId="{71B50C17-88BA-4622-A89F-B121459D0E31}" type="presParOf" srcId="{04F124D5-0E1D-43AF-9103-40E8F4EB96D5}" destId="{D2848880-818A-4B00-BC93-41A311F0198B}" srcOrd="1" destOrd="0" presId="urn:microsoft.com/office/officeart/2005/8/layout/orgChart1"/>
    <dgm:cxn modelId="{0ABF7611-9494-4FD4-BE12-85ABA80B07BA}" type="presParOf" srcId="{D2848880-818A-4B00-BC93-41A311F0198B}" destId="{760FA248-903B-4976-A2FE-2015CF2A77FE}" srcOrd="0" destOrd="0" presId="urn:microsoft.com/office/officeart/2005/8/layout/orgChart1"/>
    <dgm:cxn modelId="{D9016135-4723-4906-93ED-C517A2BBBF67}" type="presParOf" srcId="{760FA248-903B-4976-A2FE-2015CF2A77FE}" destId="{9520D572-F1FA-4A6C-85ED-DE6395587D00}" srcOrd="0" destOrd="0" presId="urn:microsoft.com/office/officeart/2005/8/layout/orgChart1"/>
    <dgm:cxn modelId="{636C0253-02BB-482D-B67E-457B6D7A7A1C}" type="presParOf" srcId="{760FA248-903B-4976-A2FE-2015CF2A77FE}" destId="{44B5147D-7654-4110-B59D-65E9CCF50A05}" srcOrd="1" destOrd="0" presId="urn:microsoft.com/office/officeart/2005/8/layout/orgChart1"/>
    <dgm:cxn modelId="{F1C5B8C0-58F4-42F0-BA34-E9819DE61D2A}" type="presParOf" srcId="{D2848880-818A-4B00-BC93-41A311F0198B}" destId="{4714CADF-F547-43EC-A7C7-C33AB9D3AD47}" srcOrd="1" destOrd="0" presId="urn:microsoft.com/office/officeart/2005/8/layout/orgChart1"/>
    <dgm:cxn modelId="{0C4DE0F7-0C29-464D-A870-C48AD0E6A2C4}" type="presParOf" srcId="{D2848880-818A-4B00-BC93-41A311F0198B}" destId="{65C30803-4774-4B73-8E8A-7C8C4972F57A}" srcOrd="2" destOrd="0" presId="urn:microsoft.com/office/officeart/2005/8/layout/orgChart1"/>
    <dgm:cxn modelId="{9189ED21-4496-409C-9990-6C7B6C593CA4}" type="presParOf" srcId="{68D28C82-07EF-4AC0-AF5F-C033C6C8FEA1}" destId="{5580D77D-E0FC-44A6-80BD-0EC2978A3FDE}" srcOrd="2" destOrd="0" presId="urn:microsoft.com/office/officeart/2005/8/layout/orgChart1"/>
    <dgm:cxn modelId="{5D972349-B185-48AE-B845-6581EF645D36}" type="presParOf" srcId="{AAD24E8E-98A8-40B9-BFEE-198A5B479560}" destId="{C173720A-A479-4202-9A4E-26D2AA5CFF2C}" srcOrd="2" destOrd="0" presId="urn:microsoft.com/office/officeart/2005/8/layout/orgChart1"/>
    <dgm:cxn modelId="{893D0BA5-18F1-4D5F-87A9-5405B4AAE01D}" type="presParOf" srcId="{AAD24E8E-98A8-40B9-BFEE-198A5B479560}" destId="{9933CEF1-89C5-45B3-81E0-46A49A66D1B2}" srcOrd="3" destOrd="0" presId="urn:microsoft.com/office/officeart/2005/8/layout/orgChart1"/>
    <dgm:cxn modelId="{91AD31A1-ED0C-4238-8024-BB802B9AFCAC}" type="presParOf" srcId="{9933CEF1-89C5-45B3-81E0-46A49A66D1B2}" destId="{D4B94C93-3391-4C09-BDEF-07F1BD9296F7}" srcOrd="0" destOrd="0" presId="urn:microsoft.com/office/officeart/2005/8/layout/orgChart1"/>
    <dgm:cxn modelId="{67ABF4A4-4237-49F5-9FAE-C023BE861BFF}" type="presParOf" srcId="{D4B94C93-3391-4C09-BDEF-07F1BD9296F7}" destId="{2B426FCA-9054-4B5F-A6BC-0A3BC653ACA8}" srcOrd="0" destOrd="0" presId="urn:microsoft.com/office/officeart/2005/8/layout/orgChart1"/>
    <dgm:cxn modelId="{7C7223AD-C538-4FEA-BCE3-1BDA31402A54}" type="presParOf" srcId="{D4B94C93-3391-4C09-BDEF-07F1BD9296F7}" destId="{E10744BA-4C74-4612-AF21-5553B1F3E786}" srcOrd="1" destOrd="0" presId="urn:microsoft.com/office/officeart/2005/8/layout/orgChart1"/>
    <dgm:cxn modelId="{835AFEDB-C7DD-4F09-A0A8-17194A819085}" type="presParOf" srcId="{9933CEF1-89C5-45B3-81E0-46A49A66D1B2}" destId="{A9A0D1AA-9C8F-4470-B4F9-3732B3BCCF49}" srcOrd="1" destOrd="0" presId="urn:microsoft.com/office/officeart/2005/8/layout/orgChart1"/>
    <dgm:cxn modelId="{170E7C75-BD2A-4DB0-8E91-4240C3BA3756}" type="presParOf" srcId="{A9A0D1AA-9C8F-4470-B4F9-3732B3BCCF49}" destId="{BF786B4F-E97C-4517-BA9B-9393D878D862}" srcOrd="0" destOrd="0" presId="urn:microsoft.com/office/officeart/2005/8/layout/orgChart1"/>
    <dgm:cxn modelId="{765AC996-1F19-4E76-B60F-F903602810B5}" type="presParOf" srcId="{A9A0D1AA-9C8F-4470-B4F9-3732B3BCCF49}" destId="{67010CFE-E232-4C0A-A263-5A0D830D14C6}" srcOrd="1" destOrd="0" presId="urn:microsoft.com/office/officeart/2005/8/layout/orgChart1"/>
    <dgm:cxn modelId="{C18EEE4B-0BEC-49F1-A477-519FA011C7C4}" type="presParOf" srcId="{67010CFE-E232-4C0A-A263-5A0D830D14C6}" destId="{C778AE4A-3A04-4789-BA77-9FE46C2A79AD}" srcOrd="0" destOrd="0" presId="urn:microsoft.com/office/officeart/2005/8/layout/orgChart1"/>
    <dgm:cxn modelId="{CF61DBEA-F2BF-4FF7-81DE-7AFA46101F13}" type="presParOf" srcId="{C778AE4A-3A04-4789-BA77-9FE46C2A79AD}" destId="{23F48F2A-23CB-4405-90E3-3DD726AE67CD}" srcOrd="0" destOrd="0" presId="urn:microsoft.com/office/officeart/2005/8/layout/orgChart1"/>
    <dgm:cxn modelId="{5908B0B0-8ACE-4ABF-A97C-C4676B19CC28}" type="presParOf" srcId="{C778AE4A-3A04-4789-BA77-9FE46C2A79AD}" destId="{917FC89B-F7D8-47E7-B266-932405E7E726}" srcOrd="1" destOrd="0" presId="urn:microsoft.com/office/officeart/2005/8/layout/orgChart1"/>
    <dgm:cxn modelId="{B6407830-31EC-4B2B-90D1-203A977AAFD1}" type="presParOf" srcId="{67010CFE-E232-4C0A-A263-5A0D830D14C6}" destId="{E16AC29B-19D8-46D2-8175-C40B5AE81101}" srcOrd="1" destOrd="0" presId="urn:microsoft.com/office/officeart/2005/8/layout/orgChart1"/>
    <dgm:cxn modelId="{B64060EB-365C-4C86-A5A6-EEEF93722FF0}" type="presParOf" srcId="{67010CFE-E232-4C0A-A263-5A0D830D14C6}" destId="{7B1F4A4E-516B-4C51-A248-794DFED228A0}" srcOrd="2" destOrd="0" presId="urn:microsoft.com/office/officeart/2005/8/layout/orgChart1"/>
    <dgm:cxn modelId="{43D28A3F-8E4A-40F8-813F-A58195B30693}" type="presParOf" srcId="{9933CEF1-89C5-45B3-81E0-46A49A66D1B2}" destId="{9DEAAB52-07DD-4CA1-9F99-5FEE3B04F99E}" srcOrd="2" destOrd="0" presId="urn:microsoft.com/office/officeart/2005/8/layout/orgChart1"/>
    <dgm:cxn modelId="{D59E02BC-C03F-460D-836F-0B66AE2A7B64}" type="presParOf" srcId="{AAD24E8E-98A8-40B9-BFEE-198A5B479560}" destId="{4FF034BC-B74D-4E01-8DA9-F794D20AEC48}" srcOrd="4" destOrd="0" presId="urn:microsoft.com/office/officeart/2005/8/layout/orgChart1"/>
    <dgm:cxn modelId="{64FE0B98-88AD-4D3B-9C06-26EC4333209C}" type="presParOf" srcId="{AAD24E8E-98A8-40B9-BFEE-198A5B479560}" destId="{65E3F03F-CC60-4428-AB1F-646E2046EC8E}" srcOrd="5" destOrd="0" presId="urn:microsoft.com/office/officeart/2005/8/layout/orgChart1"/>
    <dgm:cxn modelId="{699E5D87-8828-4DD9-AB36-04761C64DD17}" type="presParOf" srcId="{65E3F03F-CC60-4428-AB1F-646E2046EC8E}" destId="{B8BD3D05-7B0B-414F-801D-4D8FFD17BB03}" srcOrd="0" destOrd="0" presId="urn:microsoft.com/office/officeart/2005/8/layout/orgChart1"/>
    <dgm:cxn modelId="{667BC609-F252-4E98-93B2-F28666992ED3}" type="presParOf" srcId="{B8BD3D05-7B0B-414F-801D-4D8FFD17BB03}" destId="{BABF3F85-14D7-4282-A07C-797CBF93D903}" srcOrd="0" destOrd="0" presId="urn:microsoft.com/office/officeart/2005/8/layout/orgChart1"/>
    <dgm:cxn modelId="{ABB17C4B-0307-4450-947D-234CDA0DEC6A}" type="presParOf" srcId="{B8BD3D05-7B0B-414F-801D-4D8FFD17BB03}" destId="{68609022-96C7-4C9C-B051-F5AD4C56200B}" srcOrd="1" destOrd="0" presId="urn:microsoft.com/office/officeart/2005/8/layout/orgChart1"/>
    <dgm:cxn modelId="{18BBF72B-BFA8-4865-8421-C67033474631}" type="presParOf" srcId="{65E3F03F-CC60-4428-AB1F-646E2046EC8E}" destId="{E6EE0171-60AF-4461-9383-5561DF1E3221}" srcOrd="1" destOrd="0" presId="urn:microsoft.com/office/officeart/2005/8/layout/orgChart1"/>
    <dgm:cxn modelId="{5A563745-15E8-4832-9172-E4E1345431F6}" type="presParOf" srcId="{E6EE0171-60AF-4461-9383-5561DF1E3221}" destId="{4DD89FE2-14C3-4EE4-918E-5BD6C2822F14}" srcOrd="0" destOrd="0" presId="urn:microsoft.com/office/officeart/2005/8/layout/orgChart1"/>
    <dgm:cxn modelId="{D6C67FC4-3BFF-415C-89C8-04AC4EE3EBF6}" type="presParOf" srcId="{E6EE0171-60AF-4461-9383-5561DF1E3221}" destId="{A2EB7C4B-B63A-4D75-AC2A-F7AF5505B5A2}" srcOrd="1" destOrd="0" presId="urn:microsoft.com/office/officeart/2005/8/layout/orgChart1"/>
    <dgm:cxn modelId="{577BB12F-A889-4D9B-B914-CD0189C503C1}" type="presParOf" srcId="{A2EB7C4B-B63A-4D75-AC2A-F7AF5505B5A2}" destId="{E3538F94-8FC4-4410-A4A0-7B5973090965}" srcOrd="0" destOrd="0" presId="urn:microsoft.com/office/officeart/2005/8/layout/orgChart1"/>
    <dgm:cxn modelId="{9E5E3D0E-BAC5-4249-89BD-5215EA215FA3}" type="presParOf" srcId="{E3538F94-8FC4-4410-A4A0-7B5973090965}" destId="{2FE87DBE-7C5F-48FE-BF06-CD19DD6820ED}" srcOrd="0" destOrd="0" presId="urn:microsoft.com/office/officeart/2005/8/layout/orgChart1"/>
    <dgm:cxn modelId="{60E36B7C-C626-48A7-9EBB-F040BFC202CA}" type="presParOf" srcId="{E3538F94-8FC4-4410-A4A0-7B5973090965}" destId="{46F31570-B800-4D2C-8C8A-E53C4B8959E2}" srcOrd="1" destOrd="0" presId="urn:microsoft.com/office/officeart/2005/8/layout/orgChart1"/>
    <dgm:cxn modelId="{8DF62306-68BA-463C-99D2-03F6FBF7B4F0}" type="presParOf" srcId="{A2EB7C4B-B63A-4D75-AC2A-F7AF5505B5A2}" destId="{2B29E6AC-3D4E-4F23-8F1D-DA08E32C4B62}" srcOrd="1" destOrd="0" presId="urn:microsoft.com/office/officeart/2005/8/layout/orgChart1"/>
    <dgm:cxn modelId="{639F716E-2FE3-4BC1-8371-145ABD0025BD}" type="presParOf" srcId="{A2EB7C4B-B63A-4D75-AC2A-F7AF5505B5A2}" destId="{3A6180FC-A66E-4F58-AF3C-6542B3575187}" srcOrd="2" destOrd="0" presId="urn:microsoft.com/office/officeart/2005/8/layout/orgChart1"/>
    <dgm:cxn modelId="{20A0F44D-CD25-4138-9642-938E052A5699}" type="presParOf" srcId="{65E3F03F-CC60-4428-AB1F-646E2046EC8E}" destId="{9A837DF6-D086-4A66-BA8B-97782334D13D}" srcOrd="2" destOrd="0" presId="urn:microsoft.com/office/officeart/2005/8/layout/orgChart1"/>
    <dgm:cxn modelId="{A42F1A64-69B8-4068-9886-F0C6B180C11E}" type="presParOf" srcId="{22A453B7-59F4-4F19-8640-ECA8C8621758}" destId="{0045A0D7-28E8-47A6-B91F-42517CC18976}" srcOrd="2" destOrd="0" presId="urn:microsoft.com/office/officeart/2005/8/layout/orgChart1"/>
    <dgm:cxn modelId="{960CFF67-2CF4-4C2E-8FCD-7C4F35924EC1}" type="presParOf" srcId="{B8F18E3D-308F-4C50-94D1-EC8D81B3B8B9}" destId="{7F90AE91-C350-450A-B4FC-796852660C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907D2-2BF3-4AC3-B055-490A2B8F3E61}">
      <dsp:nvSpPr>
        <dsp:cNvPr id="0" name=""/>
        <dsp:cNvSpPr/>
      </dsp:nvSpPr>
      <dsp:spPr>
        <a:xfrm>
          <a:off x="8311645" y="1864295"/>
          <a:ext cx="621049" cy="64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316"/>
              </a:lnTo>
              <a:lnTo>
                <a:pt x="621049" y="6423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664F8-E34B-4785-B9B0-0FE15C59613C}">
      <dsp:nvSpPr>
        <dsp:cNvPr id="0" name=""/>
        <dsp:cNvSpPr/>
      </dsp:nvSpPr>
      <dsp:spPr>
        <a:xfrm>
          <a:off x="5214964" y="754158"/>
          <a:ext cx="3700008" cy="355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604"/>
              </a:lnTo>
              <a:lnTo>
                <a:pt x="3700008" y="197604"/>
              </a:lnTo>
              <a:lnTo>
                <a:pt x="3700008" y="355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862FF-2B42-44A7-95DE-8C4800377047}">
      <dsp:nvSpPr>
        <dsp:cNvPr id="0" name=""/>
        <dsp:cNvSpPr/>
      </dsp:nvSpPr>
      <dsp:spPr>
        <a:xfrm>
          <a:off x="5886162" y="2883683"/>
          <a:ext cx="476442" cy="63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80"/>
              </a:lnTo>
              <a:lnTo>
                <a:pt x="476442" y="632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CABB2-005D-4676-96EE-3524AAD8A29F}">
      <dsp:nvSpPr>
        <dsp:cNvPr id="0" name=""/>
        <dsp:cNvSpPr/>
      </dsp:nvSpPr>
      <dsp:spPr>
        <a:xfrm>
          <a:off x="5518603" y="1890049"/>
          <a:ext cx="1363277" cy="23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02"/>
              </a:lnTo>
              <a:lnTo>
                <a:pt x="1363277" y="81102"/>
              </a:lnTo>
              <a:lnTo>
                <a:pt x="1363277" y="23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1B0C4-DBDC-4472-BA5B-5C2034E38DB4}">
      <dsp:nvSpPr>
        <dsp:cNvPr id="0" name=""/>
        <dsp:cNvSpPr/>
      </dsp:nvSpPr>
      <dsp:spPr>
        <a:xfrm>
          <a:off x="3782696" y="2986716"/>
          <a:ext cx="213381" cy="668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071"/>
              </a:lnTo>
              <a:lnTo>
                <a:pt x="213381" y="668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8D39C-E677-4C98-938E-60F8BA67AA21}">
      <dsp:nvSpPr>
        <dsp:cNvPr id="0" name=""/>
        <dsp:cNvSpPr/>
      </dsp:nvSpPr>
      <dsp:spPr>
        <a:xfrm>
          <a:off x="4386023" y="1890049"/>
          <a:ext cx="1132580" cy="342508"/>
        </a:xfrm>
        <a:custGeom>
          <a:avLst/>
          <a:gdLst/>
          <a:ahLst/>
          <a:cxnLst/>
          <a:rect l="0" t="0" r="0" b="0"/>
          <a:pathLst>
            <a:path>
              <a:moveTo>
                <a:pt x="1132580" y="0"/>
              </a:moveTo>
              <a:lnTo>
                <a:pt x="1132580" y="184135"/>
              </a:lnTo>
              <a:lnTo>
                <a:pt x="0" y="184135"/>
              </a:lnTo>
              <a:lnTo>
                <a:pt x="0" y="34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48CC2-96D8-42F3-A8D0-0D48867E7BA8}">
      <dsp:nvSpPr>
        <dsp:cNvPr id="0" name=""/>
        <dsp:cNvSpPr/>
      </dsp:nvSpPr>
      <dsp:spPr>
        <a:xfrm>
          <a:off x="5214964" y="754158"/>
          <a:ext cx="303639" cy="381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58"/>
              </a:lnTo>
              <a:lnTo>
                <a:pt x="303639" y="223358"/>
              </a:lnTo>
              <a:lnTo>
                <a:pt x="303639" y="3817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4900F-7DB4-47AD-8868-B6EEF9931936}">
      <dsp:nvSpPr>
        <dsp:cNvPr id="0" name=""/>
        <dsp:cNvSpPr/>
      </dsp:nvSpPr>
      <dsp:spPr>
        <a:xfrm>
          <a:off x="150831" y="2922311"/>
          <a:ext cx="1568908" cy="1429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892"/>
              </a:lnTo>
              <a:lnTo>
                <a:pt x="1568908" y="14298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F111A-3360-48EA-A4CA-EDB961DFDEC7}">
      <dsp:nvSpPr>
        <dsp:cNvPr id="0" name=""/>
        <dsp:cNvSpPr/>
      </dsp:nvSpPr>
      <dsp:spPr>
        <a:xfrm>
          <a:off x="150831" y="2922311"/>
          <a:ext cx="1595168" cy="552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172"/>
              </a:lnTo>
              <a:lnTo>
                <a:pt x="1595168" y="552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835C-9E0D-4173-A8D4-8027E9CC05E9}">
      <dsp:nvSpPr>
        <dsp:cNvPr id="0" name=""/>
        <dsp:cNvSpPr/>
      </dsp:nvSpPr>
      <dsp:spPr>
        <a:xfrm>
          <a:off x="754158" y="1799897"/>
          <a:ext cx="106791" cy="368255"/>
        </a:xfrm>
        <a:custGeom>
          <a:avLst/>
          <a:gdLst/>
          <a:ahLst/>
          <a:cxnLst/>
          <a:rect l="0" t="0" r="0" b="0"/>
          <a:pathLst>
            <a:path>
              <a:moveTo>
                <a:pt x="106791" y="0"/>
              </a:moveTo>
              <a:lnTo>
                <a:pt x="106791" y="209882"/>
              </a:lnTo>
              <a:lnTo>
                <a:pt x="0" y="209882"/>
              </a:lnTo>
              <a:lnTo>
                <a:pt x="0" y="368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F8370-2864-48C4-BFB2-55F7C18E299D}">
      <dsp:nvSpPr>
        <dsp:cNvPr id="0" name=""/>
        <dsp:cNvSpPr/>
      </dsp:nvSpPr>
      <dsp:spPr>
        <a:xfrm>
          <a:off x="860949" y="754158"/>
          <a:ext cx="4354014" cy="291580"/>
        </a:xfrm>
        <a:custGeom>
          <a:avLst/>
          <a:gdLst/>
          <a:ahLst/>
          <a:cxnLst/>
          <a:rect l="0" t="0" r="0" b="0"/>
          <a:pathLst>
            <a:path>
              <a:moveTo>
                <a:pt x="4354014" y="0"/>
              </a:moveTo>
              <a:lnTo>
                <a:pt x="4354014" y="133206"/>
              </a:lnTo>
              <a:lnTo>
                <a:pt x="0" y="133206"/>
              </a:lnTo>
              <a:lnTo>
                <a:pt x="0" y="2915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571FC-D4F1-45F9-8549-42F798297240}">
      <dsp:nvSpPr>
        <dsp:cNvPr id="0" name=""/>
        <dsp:cNvSpPr/>
      </dsp:nvSpPr>
      <dsp:spPr>
        <a:xfrm>
          <a:off x="4460805" y="0"/>
          <a:ext cx="1508317" cy="75415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Director de </a:t>
          </a:r>
          <a:r>
            <a:rPr lang="es-PE" sz="2000" kern="1200" dirty="0" smtClean="0"/>
            <a:t>IT (CIO)</a:t>
          </a:r>
          <a:endParaRPr lang="es-PE" sz="2000" kern="1200" dirty="0"/>
        </a:p>
      </dsp:txBody>
      <dsp:txXfrm>
        <a:off x="4460805" y="0"/>
        <a:ext cx="1508317" cy="754158"/>
      </dsp:txXfrm>
    </dsp:sp>
    <dsp:sp modelId="{D153D6FC-7EA5-4B2B-BBC3-C78DC605C36F}">
      <dsp:nvSpPr>
        <dsp:cNvPr id="0" name=""/>
        <dsp:cNvSpPr/>
      </dsp:nvSpPr>
      <dsp:spPr>
        <a:xfrm>
          <a:off x="106791" y="1045738"/>
          <a:ext cx="1508317" cy="75415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Gerente de Proyectos IT</a:t>
          </a:r>
          <a:endParaRPr lang="es-PE" sz="2000" kern="1200" dirty="0"/>
        </a:p>
      </dsp:txBody>
      <dsp:txXfrm>
        <a:off x="106791" y="1045738"/>
        <a:ext cx="1508317" cy="754158"/>
      </dsp:txXfrm>
    </dsp:sp>
    <dsp:sp modelId="{18EDE626-D66E-4B87-876E-02B2BCE557FB}">
      <dsp:nvSpPr>
        <dsp:cNvPr id="0" name=""/>
        <dsp:cNvSpPr/>
      </dsp:nvSpPr>
      <dsp:spPr>
        <a:xfrm>
          <a:off x="0" y="2168153"/>
          <a:ext cx="1508317" cy="75415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Jefe de Proyectos </a:t>
          </a:r>
          <a:endParaRPr lang="es-PE" sz="2000" kern="1200" dirty="0"/>
        </a:p>
      </dsp:txBody>
      <dsp:txXfrm>
        <a:off x="0" y="2168153"/>
        <a:ext cx="1508317" cy="754158"/>
      </dsp:txXfrm>
    </dsp:sp>
    <dsp:sp modelId="{6A6EE44B-9278-4837-AB1C-2A7B420241B1}">
      <dsp:nvSpPr>
        <dsp:cNvPr id="0" name=""/>
        <dsp:cNvSpPr/>
      </dsp:nvSpPr>
      <dsp:spPr>
        <a:xfrm>
          <a:off x="1746000" y="3097404"/>
          <a:ext cx="1508317" cy="75415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Analista</a:t>
          </a:r>
          <a:endParaRPr lang="es-PE" sz="2000" kern="1200" dirty="0"/>
        </a:p>
      </dsp:txBody>
      <dsp:txXfrm>
        <a:off x="1746000" y="3097404"/>
        <a:ext cx="1508317" cy="754158"/>
      </dsp:txXfrm>
    </dsp:sp>
    <dsp:sp modelId="{3A2BBACC-84A4-4C86-9DBD-4C3F954C14AF}">
      <dsp:nvSpPr>
        <dsp:cNvPr id="0" name=""/>
        <dsp:cNvSpPr/>
      </dsp:nvSpPr>
      <dsp:spPr>
        <a:xfrm>
          <a:off x="1719740" y="3975124"/>
          <a:ext cx="1508317" cy="75415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Programador</a:t>
          </a:r>
          <a:endParaRPr lang="es-PE" sz="2000" kern="1200" dirty="0"/>
        </a:p>
      </dsp:txBody>
      <dsp:txXfrm>
        <a:off x="1719740" y="3975124"/>
        <a:ext cx="1508317" cy="754158"/>
      </dsp:txXfrm>
    </dsp:sp>
    <dsp:sp modelId="{8CEA9AEA-7160-425D-9923-43390F19A45E}">
      <dsp:nvSpPr>
        <dsp:cNvPr id="0" name=""/>
        <dsp:cNvSpPr/>
      </dsp:nvSpPr>
      <dsp:spPr>
        <a:xfrm>
          <a:off x="4764445" y="1135890"/>
          <a:ext cx="1508317" cy="75415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Gerente de Calidad - QA</a:t>
          </a:r>
          <a:endParaRPr lang="es-PE" sz="2000" kern="1200" dirty="0"/>
        </a:p>
      </dsp:txBody>
      <dsp:txXfrm>
        <a:off x="4764445" y="1135890"/>
        <a:ext cx="1508317" cy="754158"/>
      </dsp:txXfrm>
    </dsp:sp>
    <dsp:sp modelId="{390628A5-57D4-4CEE-B12F-93E89BDE5474}">
      <dsp:nvSpPr>
        <dsp:cNvPr id="0" name=""/>
        <dsp:cNvSpPr/>
      </dsp:nvSpPr>
      <dsp:spPr>
        <a:xfrm>
          <a:off x="3631864" y="2232558"/>
          <a:ext cx="1508317" cy="75415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Jefe de QA</a:t>
          </a:r>
          <a:endParaRPr lang="es-PE" sz="2000" kern="1200" dirty="0"/>
        </a:p>
      </dsp:txBody>
      <dsp:txXfrm>
        <a:off x="3631864" y="2232558"/>
        <a:ext cx="1508317" cy="754158"/>
      </dsp:txXfrm>
    </dsp:sp>
    <dsp:sp modelId="{E7EE31A5-6E89-4C2C-9B0A-250F0BE4301E}">
      <dsp:nvSpPr>
        <dsp:cNvPr id="0" name=""/>
        <dsp:cNvSpPr/>
      </dsp:nvSpPr>
      <dsp:spPr>
        <a:xfrm>
          <a:off x="3996077" y="3277709"/>
          <a:ext cx="1508317" cy="75415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Analista QA</a:t>
          </a:r>
          <a:endParaRPr lang="es-PE" sz="2000" kern="1200" dirty="0"/>
        </a:p>
      </dsp:txBody>
      <dsp:txXfrm>
        <a:off x="3996077" y="3277709"/>
        <a:ext cx="1508317" cy="754158"/>
      </dsp:txXfrm>
    </dsp:sp>
    <dsp:sp modelId="{501319DE-CE57-4060-831B-25702B4F65AB}">
      <dsp:nvSpPr>
        <dsp:cNvPr id="0" name=""/>
        <dsp:cNvSpPr/>
      </dsp:nvSpPr>
      <dsp:spPr>
        <a:xfrm>
          <a:off x="5637232" y="2129525"/>
          <a:ext cx="2489296" cy="75415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Jefe de Estándares y Procesos</a:t>
          </a:r>
          <a:endParaRPr lang="es-PE" sz="2000" kern="1200" dirty="0"/>
        </a:p>
      </dsp:txBody>
      <dsp:txXfrm>
        <a:off x="5637232" y="2129525"/>
        <a:ext cx="2489296" cy="754158"/>
      </dsp:txXfrm>
    </dsp:sp>
    <dsp:sp modelId="{1C6863B8-63D1-46F3-ACF5-FDDD8BE4640E}">
      <dsp:nvSpPr>
        <dsp:cNvPr id="0" name=""/>
        <dsp:cNvSpPr/>
      </dsp:nvSpPr>
      <dsp:spPr>
        <a:xfrm>
          <a:off x="6362605" y="3161802"/>
          <a:ext cx="1508317" cy="708924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Analista de Procesos</a:t>
          </a:r>
          <a:endParaRPr lang="es-PE" sz="2000" kern="1200" dirty="0"/>
        </a:p>
      </dsp:txBody>
      <dsp:txXfrm>
        <a:off x="6362605" y="3161802"/>
        <a:ext cx="1508317" cy="708924"/>
      </dsp:txXfrm>
    </dsp:sp>
    <dsp:sp modelId="{59432866-B3EA-4C7D-9020-0B7F161DD32E}">
      <dsp:nvSpPr>
        <dsp:cNvPr id="0" name=""/>
        <dsp:cNvSpPr/>
      </dsp:nvSpPr>
      <dsp:spPr>
        <a:xfrm>
          <a:off x="8160813" y="1110136"/>
          <a:ext cx="1508317" cy="75415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Gerente de Arquitectura</a:t>
          </a:r>
          <a:endParaRPr lang="es-PE" sz="2000" kern="1200" dirty="0"/>
        </a:p>
      </dsp:txBody>
      <dsp:txXfrm>
        <a:off x="8160813" y="1110136"/>
        <a:ext cx="1508317" cy="754158"/>
      </dsp:txXfrm>
    </dsp:sp>
    <dsp:sp modelId="{FBA9745A-A9EC-47C8-88F4-5A523E065DB9}">
      <dsp:nvSpPr>
        <dsp:cNvPr id="0" name=""/>
        <dsp:cNvSpPr/>
      </dsp:nvSpPr>
      <dsp:spPr>
        <a:xfrm>
          <a:off x="8932695" y="2129532"/>
          <a:ext cx="1508317" cy="754158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Arquitectos </a:t>
          </a:r>
          <a:r>
            <a:rPr lang="es-PE" sz="2000" kern="1200" dirty="0" err="1" smtClean="0"/>
            <a:t>Juniors</a:t>
          </a:r>
          <a:endParaRPr lang="es-PE" sz="2000" kern="1200" dirty="0"/>
        </a:p>
      </dsp:txBody>
      <dsp:txXfrm>
        <a:off x="8932695" y="2129532"/>
        <a:ext cx="1508317" cy="75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E50EB-D3DD-4423-8677-881F593DB021}" type="datetimeFigureOut">
              <a:rPr lang="es-PE" smtClean="0"/>
              <a:t>5/05/2017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E43CD-F032-4B6A-94F7-BA86D952DF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97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32A24-530A-844C-A217-791798F407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32A24-530A-844C-A217-791798F407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32A24-530A-844C-A217-791798F407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19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32A24-530A-844C-A217-791798F407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32A24-530A-844C-A217-791798F4073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56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32A24-530A-844C-A217-791798F4073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90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32A24-530A-844C-A217-791798F4073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67352"/>
            <a:ext cx="9144000" cy="23876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rgbClr val="003399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7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449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476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0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0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pic>
        <p:nvPicPr>
          <p:cNvPr id="4" name="Picture 4" descr="publico obje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37" y="1477169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0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>
              <a:defRPr sz="6000">
                <a:solidFill>
                  <a:srgbClr val="003399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1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516828"/>
            <a:ext cx="5181600" cy="466013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516828"/>
            <a:ext cx="5181600" cy="466013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55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516828"/>
            <a:ext cx="5181600" cy="4184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64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654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9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506071"/>
            <a:ext cx="10515600" cy="49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395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00339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ndo-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186" y="-60407"/>
            <a:ext cx="13957628" cy="69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PT-verde-0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Campo de Acción del Ing. Sistemas</a:t>
            </a:r>
            <a:endParaRPr lang="es-PE" dirty="0"/>
          </a:p>
        </p:txBody>
      </p:sp>
      <p:sp>
        <p:nvSpPr>
          <p:cNvPr id="3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b="1" dirty="0" smtClean="0"/>
              <a:t>RICARDO MARCELO VILLALOBOS</a:t>
            </a:r>
          </a:p>
          <a:p>
            <a:r>
              <a:rPr lang="es-419" dirty="0" smtClean="0"/>
              <a:t>ricardomarcelo@hotmail.com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350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Hoja de Vida</a:t>
            </a:r>
            <a:endParaRPr lang="es-PE" dirty="0"/>
          </a:p>
        </p:txBody>
      </p:sp>
      <p:sp>
        <p:nvSpPr>
          <p:cNvPr id="14" name="Subtítulo 13"/>
          <p:cNvSpPr>
            <a:spLocks noGrp="1"/>
          </p:cNvSpPr>
          <p:nvPr>
            <p:ph type="subTitle" idx="1"/>
          </p:nvPr>
        </p:nvSpPr>
        <p:spPr>
          <a:xfrm>
            <a:off x="515156" y="1983347"/>
            <a:ext cx="7237926" cy="3812146"/>
          </a:xfrm>
        </p:spPr>
        <p:txBody>
          <a:bodyPr>
            <a:normAutofit lnSpcReduction="10000"/>
          </a:bodyPr>
          <a:lstStyle/>
          <a:p>
            <a:r>
              <a:rPr lang="es-PE" dirty="0"/>
              <a:t>Profesional en Ingeniería </a:t>
            </a:r>
            <a:r>
              <a:rPr lang="es-PE"/>
              <a:t>de </a:t>
            </a:r>
            <a:r>
              <a:rPr lang="es-PE" smtClean="0"/>
              <a:t>Sistemas, </a:t>
            </a:r>
            <a:r>
              <a:rPr lang="es-PE" dirty="0"/>
              <a:t>con Maestría en Ingeniería de Software en la </a:t>
            </a:r>
            <a:r>
              <a:rPr lang="es-PE" dirty="0" smtClean="0"/>
              <a:t>UNMSM, con experiencia </a:t>
            </a:r>
            <a:r>
              <a:rPr lang="es-PE" dirty="0"/>
              <a:t>profesional </a:t>
            </a:r>
            <a:r>
              <a:rPr lang="es-PE" dirty="0" smtClean="0"/>
              <a:t>en los sectores público y privado como MINSA</a:t>
            </a:r>
            <a:r>
              <a:rPr lang="es-PE" dirty="0"/>
              <a:t>, </a:t>
            </a:r>
            <a:r>
              <a:rPr lang="es-PE" dirty="0" smtClean="0"/>
              <a:t>IPD, </a:t>
            </a:r>
            <a:r>
              <a:rPr lang="es-PE" dirty="0"/>
              <a:t>Hermes, </a:t>
            </a:r>
            <a:r>
              <a:rPr lang="es-PE" dirty="0" err="1"/>
              <a:t>BitMinds</a:t>
            </a:r>
            <a:r>
              <a:rPr lang="es-PE" dirty="0"/>
              <a:t>, </a:t>
            </a:r>
            <a:r>
              <a:rPr lang="es-PE" dirty="0" err="1" smtClean="0"/>
              <a:t>Equifax</a:t>
            </a:r>
            <a:r>
              <a:rPr lang="es-PE" dirty="0" smtClean="0"/>
              <a:t>, </a:t>
            </a:r>
            <a:r>
              <a:rPr lang="es-PE" dirty="0"/>
              <a:t>entre otros. </a:t>
            </a:r>
            <a:endParaRPr lang="es-PE" dirty="0" smtClean="0"/>
          </a:p>
          <a:p>
            <a:r>
              <a:rPr lang="es-PE" dirty="0" smtClean="0"/>
              <a:t>Además </a:t>
            </a:r>
            <a:r>
              <a:rPr lang="es-PE" dirty="0"/>
              <a:t>comparto mi experiencia en la docencia para las ISIL, </a:t>
            </a:r>
            <a:r>
              <a:rPr lang="es-PE" dirty="0" smtClean="0"/>
              <a:t>UCV, UNI y UNMSM.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Soy autor de varias publicaciones en el rubro de Ingeniería de Software para la Editorial </a:t>
            </a:r>
            <a:r>
              <a:rPr lang="es-PE" dirty="0" smtClean="0"/>
              <a:t>Macro.</a:t>
            </a:r>
            <a:endParaRPr lang="es-PE" dirty="0"/>
          </a:p>
        </p:txBody>
      </p:sp>
      <p:pic>
        <p:nvPicPr>
          <p:cNvPr id="1026" name="Picture 2" descr="Ricardo Marcelo Villalob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81" y="1119984"/>
            <a:ext cx="3231570" cy="3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8152783" cy="1545542"/>
          </a:xfrm>
        </p:spPr>
        <p:txBody>
          <a:bodyPr/>
          <a:lstStyle/>
          <a:p>
            <a:r>
              <a:rPr lang="es-PE" dirty="0" smtClean="0"/>
              <a:t>Diversas disciplinas en la Ing. de Sistemas</a:t>
            </a:r>
            <a:endParaRPr lang="es-PE" dirty="0"/>
          </a:p>
        </p:txBody>
      </p:sp>
      <p:pic>
        <p:nvPicPr>
          <p:cNvPr id="2050" name="Picture 2" descr="http://ingenieria.javeriana.edu.co/documents/2838900/8407059/Imagen1.png/3f707745-f49a-4aa9-ae51-a7e73fe51942?t=14871895869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45" y="2312895"/>
            <a:ext cx="3196597" cy="37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Por donde empiezo</a:t>
            </a:r>
            <a:endParaRPr lang="es-PE" dirty="0"/>
          </a:p>
        </p:txBody>
      </p:sp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7" y="1387707"/>
            <a:ext cx="4851283" cy="371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arquitectura empresa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70" y="1265960"/>
            <a:ext cx="6618385" cy="39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del Departamento de IT</a:t>
            </a:r>
            <a:endParaRPr lang="es-PE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57292543"/>
              </p:ext>
            </p:extLst>
          </p:nvPr>
        </p:nvGraphicFramePr>
        <p:xfrm>
          <a:off x="1081825" y="1323192"/>
          <a:ext cx="10779617" cy="503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23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del Departamento de IT</a:t>
            </a:r>
            <a:endParaRPr lang="es-PE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19178201"/>
              </p:ext>
            </p:extLst>
          </p:nvPr>
        </p:nvGraphicFramePr>
        <p:xfrm>
          <a:off x="450761" y="719666"/>
          <a:ext cx="11410681" cy="5642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57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Herramientas de IT</a:t>
            </a:r>
            <a:endParaRPr lang="es-PE" dirty="0"/>
          </a:p>
        </p:txBody>
      </p:sp>
      <p:pic>
        <p:nvPicPr>
          <p:cNvPr id="8194" name="Picture 2" descr="http://www.zemsania.com/wp-content/uploads/2015/03/logos_devo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43"/>
          <a:stretch/>
        </p:blipFill>
        <p:spPr bwMode="auto">
          <a:xfrm>
            <a:off x="966988" y="1542133"/>
            <a:ext cx="9902824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zemsania.com/wp-content/uploads/2015/03/logos_devo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9"/>
          <a:stretch/>
        </p:blipFill>
        <p:spPr bwMode="auto">
          <a:xfrm>
            <a:off x="1489074" y="3637634"/>
            <a:ext cx="86010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Certificaciones Internacionales de IT</a:t>
            </a:r>
            <a:endParaRPr lang="es-PE" dirty="0"/>
          </a:p>
        </p:txBody>
      </p:sp>
      <p:pic>
        <p:nvPicPr>
          <p:cNvPr id="7174" name="Picture 6" descr="https://www.training-partners.com/uploads/ITProfessionalCertif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03" y="1323192"/>
            <a:ext cx="6945156" cy="45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8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182</Words>
  <Application>Microsoft Office PowerPoint</Application>
  <PresentationFormat>Panorámica</PresentationFormat>
  <Paragraphs>44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Campo de Acción del Ing. Sistemas</vt:lpstr>
      <vt:lpstr>Hoja de Vida</vt:lpstr>
      <vt:lpstr>Diversas disciplinas en la Ing. de Sistemas</vt:lpstr>
      <vt:lpstr>Por donde empiezo</vt:lpstr>
      <vt:lpstr>Estructura del Departamento de IT</vt:lpstr>
      <vt:lpstr>Estructura del Departamento de IT</vt:lpstr>
      <vt:lpstr>Herramientas de IT</vt:lpstr>
      <vt:lpstr>Certificaciones Internacionales de IT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Peggy Ayala Boldrini</dc:creator>
  <cp:lastModifiedBy>PERU</cp:lastModifiedBy>
  <cp:revision>35</cp:revision>
  <dcterms:created xsi:type="dcterms:W3CDTF">2016-07-14T22:01:12Z</dcterms:created>
  <dcterms:modified xsi:type="dcterms:W3CDTF">2017-05-05T12:56:41Z</dcterms:modified>
</cp:coreProperties>
</file>