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857C4F5-33A6-42CC-9832-DD00492850BC}">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FDA48FE-0877-4E8E-9EE4-AE6B91D265B6}" type="datetimeFigureOut">
              <a:rPr lang="es-PE" smtClean="0"/>
              <a:t>01/10/2019</a:t>
            </a:fld>
            <a:endParaRPr lang="es-PE"/>
          </a:p>
        </p:txBody>
      </p:sp>
      <p:sp>
        <p:nvSpPr>
          <p:cNvPr id="5" name="Footer Placeholder 4"/>
          <p:cNvSpPr>
            <a:spLocks noGrp="1"/>
          </p:cNvSpPr>
          <p:nvPr>
            <p:ph type="ftr" sz="quarter" idx="11"/>
          </p:nvPr>
        </p:nvSpPr>
        <p:spPr>
          <a:xfrm>
            <a:off x="1371600" y="4323845"/>
            <a:ext cx="6400800" cy="365125"/>
          </a:xfrm>
        </p:spPr>
        <p:txBody>
          <a:bodyPr/>
          <a:lstStyle/>
          <a:p>
            <a:endParaRPr lang="es-PE"/>
          </a:p>
        </p:txBody>
      </p:sp>
      <p:sp>
        <p:nvSpPr>
          <p:cNvPr id="6" name="Slide Number Placeholder 5"/>
          <p:cNvSpPr>
            <a:spLocks noGrp="1"/>
          </p:cNvSpPr>
          <p:nvPr>
            <p:ph type="sldNum" sz="quarter" idx="12"/>
          </p:nvPr>
        </p:nvSpPr>
        <p:spPr>
          <a:xfrm>
            <a:off x="8077200" y="1430866"/>
            <a:ext cx="2743200" cy="365125"/>
          </a:xfrm>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36976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FDA48FE-0877-4E8E-9EE4-AE6B91D265B6}" type="datetimeFigureOut">
              <a:rPr lang="es-PE" smtClean="0"/>
              <a:t>01/10/2019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67236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FDA48FE-0877-4E8E-9EE4-AE6B91D265B6}" type="datetimeFigureOut">
              <a:rPr lang="es-PE" smtClean="0"/>
              <a:t>01/10/2019</a:t>
            </a:fld>
            <a:endParaRPr lang="es-PE"/>
          </a:p>
        </p:txBody>
      </p:sp>
      <p:sp>
        <p:nvSpPr>
          <p:cNvPr id="6" name="Footer Placeholder 5"/>
          <p:cNvSpPr>
            <a:spLocks noGrp="1"/>
          </p:cNvSpPr>
          <p:nvPr>
            <p:ph type="ftr" sz="quarter" idx="11"/>
          </p:nvPr>
        </p:nvSpPr>
        <p:spPr>
          <a:xfrm>
            <a:off x="685800" y="379941"/>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1321683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FDA48FE-0877-4E8E-9EE4-AE6B91D265B6}" type="datetimeFigureOut">
              <a:rPr lang="es-PE" smtClean="0"/>
              <a:t>01/10/2019</a:t>
            </a:fld>
            <a:endParaRPr lang="es-PE"/>
          </a:p>
        </p:txBody>
      </p:sp>
      <p:sp>
        <p:nvSpPr>
          <p:cNvPr id="6" name="Footer Placeholder 5"/>
          <p:cNvSpPr>
            <a:spLocks noGrp="1"/>
          </p:cNvSpPr>
          <p:nvPr>
            <p:ph type="ftr" sz="quarter" idx="11"/>
          </p:nvPr>
        </p:nvSpPr>
        <p:spPr>
          <a:xfrm>
            <a:off x="685800" y="379941"/>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0D74C705-73D6-4356-9A55-5FA14F982683}" type="slidenum">
              <a:rPr lang="es-PE" smtClean="0"/>
              <a:t>‹Nº›</a:t>
            </a:fld>
            <a:endParaRPr lang="es-P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3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FDA48FE-0877-4E8E-9EE4-AE6B91D265B6}" type="datetimeFigureOut">
              <a:rPr lang="es-PE" smtClean="0"/>
              <a:t>01/10/2019</a:t>
            </a:fld>
            <a:endParaRPr lang="es-PE"/>
          </a:p>
        </p:txBody>
      </p:sp>
      <p:sp>
        <p:nvSpPr>
          <p:cNvPr id="6" name="Footer Placeholder 5"/>
          <p:cNvSpPr>
            <a:spLocks noGrp="1"/>
          </p:cNvSpPr>
          <p:nvPr>
            <p:ph type="ftr" sz="quarter" idx="11"/>
          </p:nvPr>
        </p:nvSpPr>
        <p:spPr>
          <a:xfrm>
            <a:off x="685800" y="378883"/>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107799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EFDA48FE-0877-4E8E-9EE4-AE6B91D265B6}" type="datetimeFigureOut">
              <a:rPr lang="es-PE" smtClean="0"/>
              <a:t>01/10/2019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583531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EFDA48FE-0877-4E8E-9EE4-AE6B91D265B6}" type="datetimeFigureOut">
              <a:rPr lang="es-PE" smtClean="0"/>
              <a:t>01/10/2019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134605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DA48FE-0877-4E8E-9EE4-AE6B91D265B6}" type="datetimeFigureOut">
              <a:rPr lang="es-PE" smtClean="0"/>
              <a:t>01/10/2019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48928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FDA48FE-0877-4E8E-9EE4-AE6B91D265B6}" type="datetimeFigureOut">
              <a:rPr lang="es-PE" smtClean="0"/>
              <a:t>01/10/2019</a:t>
            </a:fld>
            <a:endParaRPr lang="es-PE"/>
          </a:p>
        </p:txBody>
      </p:sp>
      <p:sp>
        <p:nvSpPr>
          <p:cNvPr id="5" name="Footer Placeholder 4"/>
          <p:cNvSpPr>
            <a:spLocks noGrp="1"/>
          </p:cNvSpPr>
          <p:nvPr>
            <p:ph type="ftr" sz="quarter" idx="11"/>
          </p:nvPr>
        </p:nvSpPr>
        <p:spPr>
          <a:xfrm>
            <a:off x="685800" y="381000"/>
            <a:ext cx="6991492" cy="365125"/>
          </a:xfrm>
        </p:spPr>
        <p:txBody>
          <a:bodyPr/>
          <a:lstStyle/>
          <a:p>
            <a:endParaRPr lang="es-PE"/>
          </a:p>
        </p:txBody>
      </p:sp>
      <p:sp>
        <p:nvSpPr>
          <p:cNvPr id="6" name="Slide Number Placeholder 5"/>
          <p:cNvSpPr>
            <a:spLocks noGrp="1"/>
          </p:cNvSpPr>
          <p:nvPr>
            <p:ph type="sldNum" sz="quarter" idx="12"/>
          </p:nvPr>
        </p:nvSpPr>
        <p:spPr>
          <a:xfrm>
            <a:off x="10862452" y="381000"/>
            <a:ext cx="643748" cy="365125"/>
          </a:xfrm>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112714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DA48FE-0877-4E8E-9EE4-AE6B91D265B6}" type="datetimeFigureOut">
              <a:rPr lang="es-PE" smtClean="0"/>
              <a:t>01/10/2019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238915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FDA48FE-0877-4E8E-9EE4-AE6B91D265B6}" type="datetimeFigureOut">
              <a:rPr lang="es-PE" smtClean="0"/>
              <a:t>01/10/2019</a:t>
            </a:fld>
            <a:endParaRPr lang="es-PE"/>
          </a:p>
        </p:txBody>
      </p:sp>
      <p:sp>
        <p:nvSpPr>
          <p:cNvPr id="5" name="Footer Placeholder 4"/>
          <p:cNvSpPr>
            <a:spLocks noGrp="1"/>
          </p:cNvSpPr>
          <p:nvPr>
            <p:ph type="ftr" sz="quarter" idx="11"/>
          </p:nvPr>
        </p:nvSpPr>
        <p:spPr>
          <a:xfrm>
            <a:off x="685800" y="381001"/>
            <a:ext cx="6991492" cy="364065"/>
          </a:xfrm>
        </p:spPr>
        <p:txBody>
          <a:bodyPr/>
          <a:lstStyle/>
          <a:p>
            <a:endParaRPr lang="es-PE"/>
          </a:p>
        </p:txBody>
      </p:sp>
      <p:sp>
        <p:nvSpPr>
          <p:cNvPr id="6" name="Slide Number Placeholder 5"/>
          <p:cNvSpPr>
            <a:spLocks noGrp="1"/>
          </p:cNvSpPr>
          <p:nvPr>
            <p:ph type="sldNum" sz="quarter" idx="12"/>
          </p:nvPr>
        </p:nvSpPr>
        <p:spPr>
          <a:xfrm>
            <a:off x="10862452" y="381000"/>
            <a:ext cx="643748" cy="365125"/>
          </a:xfrm>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67080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FDA48FE-0877-4E8E-9EE4-AE6B91D265B6}" type="datetimeFigureOut">
              <a:rPr lang="es-PE" smtClean="0"/>
              <a:t>01/10/2019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177822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FDA48FE-0877-4E8E-9EE4-AE6B91D265B6}" type="datetimeFigureOut">
              <a:rPr lang="es-PE" smtClean="0"/>
              <a:t>01/10/2019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280760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FDA48FE-0877-4E8E-9EE4-AE6B91D265B6}" type="datetimeFigureOut">
              <a:rPr lang="es-PE" smtClean="0"/>
              <a:t>01/10/2019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283145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A48FE-0877-4E8E-9EE4-AE6B91D265B6}" type="datetimeFigureOut">
              <a:rPr lang="es-PE" smtClean="0"/>
              <a:t>01/10/2019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420265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FDA48FE-0877-4E8E-9EE4-AE6B91D265B6}" type="datetimeFigureOut">
              <a:rPr lang="es-PE" smtClean="0"/>
              <a:t>01/10/2019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73154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FDA48FE-0877-4E8E-9EE4-AE6B91D265B6}" type="datetimeFigureOut">
              <a:rPr lang="es-PE" smtClean="0"/>
              <a:t>01/10/2019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D74C705-73D6-4356-9A55-5FA14F982683}" type="slidenum">
              <a:rPr lang="es-PE" smtClean="0"/>
              <a:t>‹Nº›</a:t>
            </a:fld>
            <a:endParaRPr lang="es-PE"/>
          </a:p>
        </p:txBody>
      </p:sp>
    </p:spTree>
    <p:extLst>
      <p:ext uri="{BB962C8B-B14F-4D97-AF65-F5344CB8AC3E}">
        <p14:creationId xmlns:p14="http://schemas.microsoft.com/office/powerpoint/2010/main" val="265900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DA48FE-0877-4E8E-9EE4-AE6B91D265B6}" type="datetimeFigureOut">
              <a:rPr lang="es-PE" smtClean="0"/>
              <a:t>01/10/2019</a:t>
            </a:fld>
            <a:endParaRPr lang="es-P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74C705-73D6-4356-9A55-5FA14F982683}" type="slidenum">
              <a:rPr lang="es-PE" smtClean="0"/>
              <a:t>‹Nº›</a:t>
            </a:fld>
            <a:endParaRPr lang="es-PE"/>
          </a:p>
        </p:txBody>
      </p:sp>
    </p:spTree>
    <p:extLst>
      <p:ext uri="{BB962C8B-B14F-4D97-AF65-F5344CB8AC3E}">
        <p14:creationId xmlns:p14="http://schemas.microsoft.com/office/powerpoint/2010/main" val="31677667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Manejo de Datos en Formato JSON</a:t>
            </a:r>
          </a:p>
        </p:txBody>
      </p:sp>
      <p:sp>
        <p:nvSpPr>
          <p:cNvPr id="3" name="Subtítulo 2"/>
          <p:cNvSpPr>
            <a:spLocks noGrp="1"/>
          </p:cNvSpPr>
          <p:nvPr>
            <p:ph type="subTitle" idx="1"/>
          </p:nvPr>
        </p:nvSpPr>
        <p:spPr>
          <a:xfrm>
            <a:off x="1371600" y="3632200"/>
            <a:ext cx="9448800" cy="1415287"/>
          </a:xfrm>
        </p:spPr>
        <p:txBody>
          <a:bodyPr>
            <a:noAutofit/>
          </a:bodyPr>
          <a:lstStyle/>
          <a:p>
            <a:r>
              <a:rPr lang="es-PE" dirty="0" smtClean="0"/>
              <a:t>Profesor: </a:t>
            </a:r>
            <a:r>
              <a:rPr lang="es-PE" dirty="0"/>
              <a:t>Eric Gustavo Coronel Castillo</a:t>
            </a:r>
          </a:p>
          <a:p>
            <a:r>
              <a:rPr lang="es-PE" dirty="0"/>
              <a:t>Curso: Java Programación</a:t>
            </a:r>
          </a:p>
          <a:p>
            <a:r>
              <a:rPr lang="es-PE" dirty="0"/>
              <a:t>Alumno: Diego H. García Bravo</a:t>
            </a:r>
          </a:p>
        </p:txBody>
      </p:sp>
    </p:spTree>
    <p:extLst>
      <p:ext uri="{BB962C8B-B14F-4D97-AF65-F5344CB8AC3E}">
        <p14:creationId xmlns:p14="http://schemas.microsoft.com/office/powerpoint/2010/main" val="675530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0" y="2194561"/>
            <a:ext cx="10820399" cy="2234564"/>
          </a:xfrm>
        </p:spPr>
        <p:txBody>
          <a:bodyPr>
            <a:normAutofit/>
          </a:bodyPr>
          <a:lstStyle/>
          <a:p>
            <a:r>
              <a:rPr lang="es-PE" b="1" dirty="0" smtClean="0"/>
              <a:t>JSON</a:t>
            </a:r>
            <a:r>
              <a:rPr lang="es-PE" dirty="0" smtClean="0"/>
              <a:t> </a:t>
            </a:r>
            <a:r>
              <a:rPr lang="es-PE" dirty="0"/>
              <a:t>es un formato de archivo estándar que utiliza texto para comunicar objetos de datos a tipos de datos de matriz. Esta notación facilita que las aplicaciones analicen y generen archivos. </a:t>
            </a:r>
            <a:endParaRPr lang="es-PE" dirty="0" smtClean="0"/>
          </a:p>
          <a:p>
            <a:r>
              <a:rPr lang="es-PE" dirty="0" smtClean="0"/>
              <a:t>La ventaja de JSON es que su formato es independiente, es decir, el emisor puede ser Java y el receptor PHP, cada lenguaje tiene su propia librería para codificar y decodificar cadenas de JSON.</a:t>
            </a:r>
            <a:endParaRPr lang="es-PE" dirty="0"/>
          </a:p>
        </p:txBody>
      </p:sp>
      <p:pic>
        <p:nvPicPr>
          <p:cNvPr id="6" name="Imagen 5"/>
          <p:cNvPicPr>
            <a:picLocks noChangeAspect="1"/>
          </p:cNvPicPr>
          <p:nvPr/>
        </p:nvPicPr>
        <p:blipFill>
          <a:blip r:embed="rId2"/>
          <a:stretch>
            <a:fillRect/>
          </a:stretch>
        </p:blipFill>
        <p:spPr>
          <a:xfrm>
            <a:off x="3800476" y="4342194"/>
            <a:ext cx="4391024" cy="2238442"/>
          </a:xfrm>
          <a:prstGeom prst="rect">
            <a:avLst/>
          </a:prstGeom>
        </p:spPr>
      </p:pic>
      <p:sp>
        <p:nvSpPr>
          <p:cNvPr id="5" name="Título 1"/>
          <p:cNvSpPr txBox="1">
            <a:spLocks/>
          </p:cNvSpPr>
          <p:nvPr/>
        </p:nvSpPr>
        <p:spPr>
          <a:xfrm>
            <a:off x="2867025" y="955965"/>
            <a:ext cx="8639176" cy="1101436"/>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PE" dirty="0" smtClean="0"/>
              <a:t>¿qué es </a:t>
            </a:r>
            <a:r>
              <a:rPr lang="es-PE" dirty="0" err="1" smtClean="0"/>
              <a:t>json</a:t>
            </a:r>
            <a:r>
              <a:rPr lang="es-PE" dirty="0" smtClean="0"/>
              <a:t>?</a:t>
            </a:r>
            <a:br>
              <a:rPr lang="es-PE" dirty="0" smtClean="0"/>
            </a:br>
            <a:endParaRPr lang="es-PE" dirty="0"/>
          </a:p>
        </p:txBody>
      </p:sp>
    </p:spTree>
    <p:extLst>
      <p:ext uri="{BB962C8B-B14F-4D97-AF65-F5344CB8AC3E}">
        <p14:creationId xmlns:p14="http://schemas.microsoft.com/office/powerpoint/2010/main" val="379093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81125" y="2204086"/>
            <a:ext cx="4448175" cy="3777614"/>
          </a:xfrm>
        </p:spPr>
        <p:txBody>
          <a:bodyPr/>
          <a:lstStyle/>
          <a:p>
            <a:r>
              <a:rPr lang="es-PE" dirty="0" smtClean="0"/>
              <a:t>En el ejemplo muestra </a:t>
            </a:r>
            <a:r>
              <a:rPr lang="es-PE" dirty="0"/>
              <a:t>la representación JSON de un objeto que describe a una persona. El objeto tiene valores de cadena para nombre y apellido, un valor numérico para la edad, un valor de objeto que representa el domicilio de la persona y un valor de matriz de objetos de números telefónicos.</a:t>
            </a:r>
          </a:p>
        </p:txBody>
      </p:sp>
      <p:pic>
        <p:nvPicPr>
          <p:cNvPr id="5" name="Imagen 4"/>
          <p:cNvPicPr>
            <a:picLocks noChangeAspect="1"/>
          </p:cNvPicPr>
          <p:nvPr/>
        </p:nvPicPr>
        <p:blipFill>
          <a:blip r:embed="rId2"/>
          <a:stretch>
            <a:fillRect/>
          </a:stretch>
        </p:blipFill>
        <p:spPr>
          <a:xfrm>
            <a:off x="6719887" y="2471737"/>
            <a:ext cx="3248025" cy="2905125"/>
          </a:xfrm>
          <a:prstGeom prst="rect">
            <a:avLst/>
          </a:prstGeom>
        </p:spPr>
      </p:pic>
      <p:sp>
        <p:nvSpPr>
          <p:cNvPr id="6" name="Título 1"/>
          <p:cNvSpPr txBox="1">
            <a:spLocks/>
          </p:cNvSpPr>
          <p:nvPr/>
        </p:nvSpPr>
        <p:spPr>
          <a:xfrm>
            <a:off x="2867025" y="922713"/>
            <a:ext cx="8639176" cy="113468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PE" dirty="0" smtClean="0"/>
              <a:t>JSON</a:t>
            </a:r>
            <a:br>
              <a:rPr lang="es-PE" dirty="0" smtClean="0"/>
            </a:br>
            <a:endParaRPr lang="es-PE" dirty="0"/>
          </a:p>
        </p:txBody>
      </p:sp>
    </p:spTree>
    <p:extLst>
      <p:ext uri="{BB962C8B-B14F-4D97-AF65-F5344CB8AC3E}">
        <p14:creationId xmlns:p14="http://schemas.microsoft.com/office/powerpoint/2010/main" val="662463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67025" y="771525"/>
            <a:ext cx="8639176" cy="1285875"/>
          </a:xfrm>
        </p:spPr>
        <p:txBody>
          <a:bodyPr>
            <a:noAutofit/>
          </a:bodyPr>
          <a:lstStyle/>
          <a:p>
            <a:r>
              <a:rPr lang="es-PE" dirty="0"/>
              <a:t>API de Java para procesamiento JSON</a:t>
            </a:r>
            <a:br>
              <a:rPr lang="es-PE" dirty="0"/>
            </a:br>
            <a:endParaRPr lang="es-PE" dirty="0"/>
          </a:p>
        </p:txBody>
      </p:sp>
      <p:sp>
        <p:nvSpPr>
          <p:cNvPr id="3" name="Marcador de contenido 2"/>
          <p:cNvSpPr>
            <a:spLocks noGrp="1"/>
          </p:cNvSpPr>
          <p:nvPr>
            <p:ph idx="1"/>
          </p:nvPr>
        </p:nvSpPr>
        <p:spPr>
          <a:xfrm>
            <a:off x="685799" y="2194561"/>
            <a:ext cx="10710949" cy="1537854"/>
          </a:xfrm>
        </p:spPr>
        <p:txBody>
          <a:bodyPr>
            <a:normAutofit/>
          </a:bodyPr>
          <a:lstStyle/>
          <a:p>
            <a:r>
              <a:rPr lang="es-PE" dirty="0"/>
              <a:t>La API </a:t>
            </a:r>
            <a:r>
              <a:rPr lang="es-PE" dirty="0" smtClean="0"/>
              <a:t>de Java para procesamiento JSON proporciona </a:t>
            </a:r>
            <a:r>
              <a:rPr lang="es-PE" dirty="0"/>
              <a:t>rutinas API portátiles que permiten analizar, generar, transformar y consultar JSON usando rutinas API de modelos de objetos y de </a:t>
            </a:r>
            <a:r>
              <a:rPr lang="es-PE" dirty="0" err="1"/>
              <a:t>streaming</a:t>
            </a:r>
            <a:r>
              <a:rPr lang="es-PE" dirty="0" smtClean="0"/>
              <a:t>.</a:t>
            </a:r>
            <a:endParaRPr lang="es-PE" dirty="0" smtClean="0"/>
          </a:p>
        </p:txBody>
      </p:sp>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089" y="3732415"/>
            <a:ext cx="4574367" cy="238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Clases principales de la API de modelos de objetos</a:t>
            </a:r>
          </a:p>
        </p:txBody>
      </p:sp>
      <p:pic>
        <p:nvPicPr>
          <p:cNvPr id="4" name="Marcador de contenido 3"/>
          <p:cNvPicPr>
            <a:picLocks noGrp="1" noChangeAspect="1"/>
          </p:cNvPicPr>
          <p:nvPr>
            <p:ph idx="1"/>
          </p:nvPr>
        </p:nvPicPr>
        <p:blipFill>
          <a:blip r:embed="rId2"/>
          <a:stretch>
            <a:fillRect/>
          </a:stretch>
        </p:blipFill>
        <p:spPr>
          <a:xfrm>
            <a:off x="6238875" y="2627270"/>
            <a:ext cx="5267325" cy="3190875"/>
          </a:xfrm>
          <a:prstGeom prst="rect">
            <a:avLst/>
          </a:prstGeom>
        </p:spPr>
      </p:pic>
      <p:sp>
        <p:nvSpPr>
          <p:cNvPr id="5" name="Marcador de contenido 2"/>
          <p:cNvSpPr txBox="1">
            <a:spLocks/>
          </p:cNvSpPr>
          <p:nvPr/>
        </p:nvSpPr>
        <p:spPr>
          <a:xfrm>
            <a:off x="685800" y="2194560"/>
            <a:ext cx="4725786" cy="4139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s-PE" dirty="0"/>
              <a:t>La API de modelos de objetos crea una estructura de árbol, de acceso aleatorio, que representa los datos JSON almacenados en la memoria. Es posible recorrer el árbol y formular consultas. Este modelo de programación es el más flexible y posibilita el procesamiento en casos en que se requiera acceso aleatorio a la totalidad del contenido de la memoria.</a:t>
            </a:r>
            <a:endParaRPr lang="es-PE" dirty="0"/>
          </a:p>
        </p:txBody>
      </p:sp>
    </p:spTree>
    <p:extLst>
      <p:ext uri="{BB962C8B-B14F-4D97-AF65-F5344CB8AC3E}">
        <p14:creationId xmlns:p14="http://schemas.microsoft.com/office/powerpoint/2010/main" val="410666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Clases principales de la API de </a:t>
            </a:r>
            <a:r>
              <a:rPr lang="es-PE" dirty="0" err="1"/>
              <a:t>streaming</a:t>
            </a:r>
            <a:endParaRPr lang="es-PE" dirty="0"/>
          </a:p>
        </p:txBody>
      </p:sp>
      <p:sp>
        <p:nvSpPr>
          <p:cNvPr id="3" name="Marcador de contenido 2"/>
          <p:cNvSpPr>
            <a:spLocks noGrp="1"/>
          </p:cNvSpPr>
          <p:nvPr>
            <p:ph idx="1"/>
          </p:nvPr>
        </p:nvSpPr>
        <p:spPr>
          <a:xfrm>
            <a:off x="685800" y="2194560"/>
            <a:ext cx="4842164" cy="3857105"/>
          </a:xfrm>
        </p:spPr>
        <p:txBody>
          <a:bodyPr>
            <a:normAutofit fontScale="92500" lnSpcReduction="10000"/>
          </a:bodyPr>
          <a:lstStyle/>
          <a:p>
            <a:r>
              <a:rPr lang="es-PE" dirty="0"/>
              <a:t>La API de </a:t>
            </a:r>
            <a:r>
              <a:rPr lang="es-PE" dirty="0" err="1"/>
              <a:t>streaming</a:t>
            </a:r>
            <a:r>
              <a:rPr lang="es-PE" dirty="0"/>
              <a:t> ofrece un modo de analizar y generar JSON en </a:t>
            </a:r>
            <a:r>
              <a:rPr lang="es-PE" dirty="0" err="1"/>
              <a:t>streams</a:t>
            </a:r>
            <a:r>
              <a:rPr lang="es-PE" dirty="0"/>
              <a:t>. Le otorga al programador el control sobre el análisis y la generación. La API de </a:t>
            </a:r>
            <a:r>
              <a:rPr lang="es-PE" dirty="0" err="1"/>
              <a:t>streaming</a:t>
            </a:r>
            <a:r>
              <a:rPr lang="es-PE" dirty="0"/>
              <a:t> ofrece un analizador basado en eventos y brinda al desarrollador de aplicaciones la posibilidad de "pedir" el evento siguiente en lugar de tener que ocuparse del evento en una devolución de llamada. De este modo, el desarrollador cuenta con mayor control procedimental del procesamiento JSON. </a:t>
            </a:r>
          </a:p>
          <a:p>
            <a:endParaRPr lang="es-PE" dirty="0"/>
          </a:p>
        </p:txBody>
      </p:sp>
      <p:pic>
        <p:nvPicPr>
          <p:cNvPr id="4" name="Imagen 3"/>
          <p:cNvPicPr>
            <a:picLocks noChangeAspect="1"/>
          </p:cNvPicPr>
          <p:nvPr/>
        </p:nvPicPr>
        <p:blipFill>
          <a:blip r:embed="rId2"/>
          <a:stretch>
            <a:fillRect/>
          </a:stretch>
        </p:blipFill>
        <p:spPr>
          <a:xfrm>
            <a:off x="6229350" y="3177366"/>
            <a:ext cx="5276850" cy="1733550"/>
          </a:xfrm>
          <a:prstGeom prst="rect">
            <a:avLst/>
          </a:prstGeom>
        </p:spPr>
      </p:pic>
    </p:spTree>
    <p:extLst>
      <p:ext uri="{BB962C8B-B14F-4D97-AF65-F5344CB8AC3E}">
        <p14:creationId xmlns:p14="http://schemas.microsoft.com/office/powerpoint/2010/main" val="2879106346"/>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162</TotalTime>
  <Words>307</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Estela de condensación</vt:lpstr>
      <vt:lpstr>Manejo de Datos en Formato JSON</vt:lpstr>
      <vt:lpstr>Presentación de PowerPoint</vt:lpstr>
      <vt:lpstr>Presentación de PowerPoint</vt:lpstr>
      <vt:lpstr>API de Java para procesamiento JSON </vt:lpstr>
      <vt:lpstr>Clases principales de la API de modelos de objetos</vt:lpstr>
      <vt:lpstr>Clases principales de la API de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Datos en Formato JSON</dc:title>
  <dc:creator>DIEGO</dc:creator>
  <cp:lastModifiedBy>Alumno</cp:lastModifiedBy>
  <cp:revision>11</cp:revision>
  <dcterms:created xsi:type="dcterms:W3CDTF">2019-10-01T05:31:01Z</dcterms:created>
  <dcterms:modified xsi:type="dcterms:W3CDTF">2019-10-01T16:01:21Z</dcterms:modified>
</cp:coreProperties>
</file>