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8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2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07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227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71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8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4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0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4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49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72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8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5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1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E7E745-A011-4459-94EC-FAD8DCB45127}" type="datetimeFigureOut">
              <a:rPr lang="es-PE" smtClean="0"/>
              <a:t>21/01/2020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E194A8-0B48-4E38-8133-8CE2589E3E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4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IMPUESTO A LA RENTA 2019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4273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	- </a:t>
            </a:r>
            <a:r>
              <a:rPr lang="es-PE" dirty="0"/>
              <a:t>Paucar Meneses Jeremy</a:t>
            </a:r>
          </a:p>
          <a:p>
            <a:r>
              <a:rPr lang="es-PE" dirty="0"/>
              <a:t>	-Sánchez Urbano Gustavo</a:t>
            </a:r>
          </a:p>
          <a:p>
            <a:r>
              <a:rPr lang="es-PE" dirty="0"/>
              <a:t>	-Mallqui Benigno Harold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430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29" y="2751139"/>
            <a:ext cx="5189856" cy="2618884"/>
          </a:xfrm>
        </p:spPr>
        <p:txBody>
          <a:bodyPr>
            <a:normAutofit/>
          </a:bodyPr>
          <a:lstStyle/>
          <a:p>
            <a:r>
              <a:rPr lang="es-PE" b="1" dirty="0"/>
              <a:t>El impuesto a la renta</a:t>
            </a:r>
            <a:r>
              <a:rPr lang="es-PE" dirty="0"/>
              <a:t> es un tributo que se determina anualmente, </a:t>
            </a:r>
            <a:r>
              <a:rPr lang="es-PE" b="1" dirty="0"/>
              <a:t>gravando las rentas que provengan del trabajo y de la explotación de un capital</a:t>
            </a:r>
            <a:r>
              <a:rPr lang="es-PE" dirty="0"/>
              <a:t>, ya sea un bien mueble o inmueble. Dependiendo del tipo de renta y de cuánto  sea esa renta se le aplican  unas tarifas y se grava el impuesto </a:t>
            </a:r>
            <a:r>
              <a:rPr lang="es-PE" dirty="0" smtClean="0"/>
              <a:t>vía </a:t>
            </a:r>
            <a:r>
              <a:rPr lang="es-PE" dirty="0"/>
              <a:t>retenciones o es realizado directamente por el contribuyente.</a:t>
            </a:r>
            <a:endParaRPr lang="es-PE" sz="24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13396" y="2293361"/>
            <a:ext cx="3883848" cy="38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RENTAS QUE GENERA UNA PERSONA NATURAL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/>
              <a:t>Rentas de Capital - Primera </a:t>
            </a:r>
            <a:r>
              <a:rPr lang="es-PE" dirty="0" smtClean="0"/>
              <a:t>Categoría</a:t>
            </a:r>
            <a:endParaRPr lang="es-PE" dirty="0"/>
          </a:p>
          <a:p>
            <a:r>
              <a:rPr lang="es-PE" dirty="0"/>
              <a:t>Rentas de Capital - Segunda </a:t>
            </a:r>
            <a:r>
              <a:rPr lang="es-PE" dirty="0" smtClean="0"/>
              <a:t>Categoría</a:t>
            </a:r>
            <a:r>
              <a:rPr lang="es-PE" dirty="0"/>
              <a:t> </a:t>
            </a:r>
          </a:p>
          <a:p>
            <a:r>
              <a:rPr lang="es-PE" dirty="0"/>
              <a:t>Renta de cuarta </a:t>
            </a:r>
            <a:r>
              <a:rPr lang="es-PE" dirty="0" smtClean="0"/>
              <a:t>Categoría</a:t>
            </a:r>
            <a:endParaRPr lang="es-PE" dirty="0"/>
          </a:p>
          <a:p>
            <a:r>
              <a:rPr lang="es-PE" dirty="0"/>
              <a:t>Renta de quinta </a:t>
            </a:r>
            <a:r>
              <a:rPr lang="es-PE" dirty="0" smtClean="0"/>
              <a:t>Categoría</a:t>
            </a:r>
            <a:endParaRPr lang="es-PE" dirty="0"/>
          </a:p>
          <a:p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7698" y="2672318"/>
            <a:ext cx="5194300" cy="33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Renta de cuarta </a:t>
            </a:r>
            <a:r>
              <a:rPr lang="es-PE" dirty="0" smtClean="0"/>
              <a:t>Categoría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72" y="2222269"/>
            <a:ext cx="8853592" cy="42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Renta de quinta </a:t>
            </a:r>
            <a:r>
              <a:rPr lang="es-PE" dirty="0" smtClean="0"/>
              <a:t>Categoría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20195" y="2289175"/>
            <a:ext cx="5185873" cy="3638763"/>
          </a:xfrm>
        </p:spPr>
        <p:txBody>
          <a:bodyPr/>
          <a:lstStyle/>
          <a:p>
            <a:r>
              <a:rPr lang="es-MX" dirty="0"/>
              <a:t>Rentas de quinta categoría: los ingresos obtenidos por el trabajo personal prestado en relación de dependencia (planilla), incluidos cargos públicos, tales como sueldos, salarios, asignaciones, gratificaciones, bonificaciones, aguinaldos, comisiones, compensaciones en dinero o en especie, gastos de representación y, en general, toda retribución por servicios personales</a:t>
            </a:r>
            <a:r>
              <a:rPr lang="es-MX" dirty="0" smtClean="0"/>
              <a:t>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674" y="2289175"/>
            <a:ext cx="6019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1483822"/>
          </a:xfrm>
        </p:spPr>
        <p:txBody>
          <a:bodyPr>
            <a:noAutofit/>
          </a:bodyPr>
          <a:lstStyle/>
          <a:p>
            <a:r>
              <a:rPr lang="es-PE" sz="4400" dirty="0" smtClean="0"/>
              <a:t>FIN?</a:t>
            </a:r>
            <a:endParaRPr lang="es-PE" sz="4400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750" b="2375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89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</TotalTime>
  <Words>102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IMPUESTO A LA RENTA 2019</vt:lpstr>
      <vt:lpstr>DESCRIPCIÓN</vt:lpstr>
      <vt:lpstr>RENTAS QUE GENERA UNA PERSONA NATURAL</vt:lpstr>
      <vt:lpstr>Renta de cuarta Categoría</vt:lpstr>
      <vt:lpstr>Renta de quinta Categoría</vt:lpstr>
      <vt:lpstr>FIN?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IMPUESTO A LA RENTA 2019</dc:title>
  <dc:creator>Alumno</dc:creator>
  <cp:lastModifiedBy>Alumno</cp:lastModifiedBy>
  <cp:revision>3</cp:revision>
  <dcterms:created xsi:type="dcterms:W3CDTF">2020-01-21T16:04:52Z</dcterms:created>
  <dcterms:modified xsi:type="dcterms:W3CDTF">2020-01-21T17:10:54Z</dcterms:modified>
</cp:coreProperties>
</file>