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60" r:id="rId2"/>
    <p:sldId id="256" r:id="rId3"/>
    <p:sldId id="257" r:id="rId4"/>
    <p:sldId id="263" r:id="rId5"/>
    <p:sldId id="258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847125D-6743-46B4-AB74-D48460BAE7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4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0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97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819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32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69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92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6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5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0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5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5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0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2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2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7125D-6743-46B4-AB74-D48460BAE7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65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37235" y="1349492"/>
            <a:ext cx="681603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>
                  <a:solidFill>
                    <a:srgbClr val="FFFF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PROYECTO JAVA </a:t>
            </a:r>
          </a:p>
          <a:p>
            <a:pPr algn="ctr"/>
            <a:r>
              <a:rPr lang="es-ES" sz="5400" dirty="0" smtClean="0">
                <a:ln w="0">
                  <a:solidFill>
                    <a:srgbClr val="FFFF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PROGRAMACIÓN</a:t>
            </a:r>
            <a:endParaRPr lang="es-ES" sz="5400" b="0" cap="none" spc="0" dirty="0">
              <a:ln w="0">
                <a:solidFill>
                  <a:srgbClr val="FFFF0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3074" name="Picture 2" descr="Resultado de imagen para uni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786" y="692239"/>
            <a:ext cx="1216025" cy="153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941349" y="3454639"/>
            <a:ext cx="6557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PE" dirty="0" smtClean="0"/>
              <a:t>CHÁVEZ DÍAZ, WILLIAM ELISBAN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PE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PE" dirty="0" smtClean="0"/>
              <a:t>VALDIVIA VELASQUQEZ JHAN</a:t>
            </a:r>
            <a:endParaRPr lang="en-US" dirty="0"/>
          </a:p>
        </p:txBody>
      </p:sp>
      <p:pic>
        <p:nvPicPr>
          <p:cNvPr id="2050" name="Picture 2" descr="Resultado de imagen para sistemas uni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61" y="559607"/>
            <a:ext cx="2030056" cy="113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utp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64" y="-107144"/>
            <a:ext cx="3533775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7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193177" y="616019"/>
            <a:ext cx="376258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FACADE</a:t>
            </a:r>
            <a:endParaRPr lang="es-E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Imagen 4" descr="Facade Pattern Examp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448" y="2153467"/>
            <a:ext cx="5400040" cy="3569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220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1779" y="276387"/>
            <a:ext cx="365365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 </a:t>
            </a:r>
            <a:r>
              <a:rPr lang="es-PE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aplica cuando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</a:p>
          <a:p>
            <a:pPr algn="ctr"/>
            <a:endParaRPr lang="es-E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09898" y="1188720"/>
            <a:ext cx="1082910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s-PE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Nuestro sistema cliente tiene que acceder a parte de la funcionalidad de un sistema complejo</a:t>
            </a:r>
            <a:r>
              <a:rPr lang="es-PE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s-PE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Hay tareas o configuraciones muy frecuentes y es conveniente simplificar el código de uso</a:t>
            </a:r>
            <a:r>
              <a:rPr lang="es-PE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s-PE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Necesitamos hacer que una librería sea más legible</a:t>
            </a:r>
            <a:r>
              <a:rPr lang="es-PE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s-PE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Nuestros sistemas clientes tienen que acceder a varias </a:t>
            </a:r>
            <a:r>
              <a:rPr lang="es-PE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APIs</a:t>
            </a:r>
            <a:r>
              <a:rPr lang="es-PE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y queremos simplificar dicho acceso.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s-PE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0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13658" y="133004"/>
            <a:ext cx="1014152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APLICACION DEL PATRON</a:t>
            </a:r>
            <a:endParaRPr lang="es-PE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71500" lvl="0" indent="-571500">
              <a:buFont typeface="Wingdings" panose="05000000000000000000" pitchFamily="2" charset="2"/>
              <a:buChar char="v"/>
            </a:pPr>
            <a:r>
              <a:rPr lang="es-PE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Cliente tiene que acceder a parte de la funcionalidad de un sistema complejo</a:t>
            </a:r>
            <a:r>
              <a:rPr lang="es-PE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  <a:p>
            <a:pPr marL="571500" lvl="0" indent="-571500">
              <a:buFont typeface="Wingdings" panose="05000000000000000000" pitchFamily="2" charset="2"/>
              <a:buChar char="v"/>
            </a:pPr>
            <a:endParaRPr lang="es-PE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71500" lvl="0" indent="-571500">
              <a:buFont typeface="Wingdings" panose="05000000000000000000" pitchFamily="2" charset="2"/>
              <a:buChar char="v"/>
            </a:pPr>
            <a:r>
              <a:rPr lang="es-PE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Hay tareas o configuraciones muy frecuentes y es conveniente simplificar el código de uso</a:t>
            </a:r>
            <a:r>
              <a:rPr lang="es-PE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  <a:p>
            <a:pPr marL="571500" lvl="0" indent="-571500">
              <a:buFont typeface="Wingdings" panose="05000000000000000000" pitchFamily="2" charset="2"/>
              <a:buChar char="v"/>
            </a:pPr>
            <a:endParaRPr lang="es-PE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71500" lvl="0" indent="-571500">
              <a:buFont typeface="Wingdings" panose="05000000000000000000" pitchFamily="2" charset="2"/>
              <a:buChar char="v"/>
            </a:pPr>
            <a:r>
              <a:rPr lang="es-PE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Necesitamos hacer que una librería sea más legible.</a:t>
            </a:r>
          </a:p>
          <a:p>
            <a:pPr marL="571500" lvl="0" indent="-571500">
              <a:buFont typeface="Wingdings" panose="05000000000000000000" pitchFamily="2" charset="2"/>
              <a:buChar char="v"/>
            </a:pPr>
            <a:r>
              <a:rPr lang="es-PE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Nuestros sistemas clientes tienen que acceder a varias </a:t>
            </a:r>
            <a:r>
              <a:rPr lang="es-PE" sz="36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APIs</a:t>
            </a:r>
            <a:r>
              <a:rPr lang="es-PE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y queremos simplificar dicho acceso.</a:t>
            </a:r>
          </a:p>
        </p:txBody>
      </p:sp>
    </p:spTree>
    <p:extLst>
      <p:ext uri="{BB962C8B-B14F-4D97-AF65-F5344CB8AC3E}">
        <p14:creationId xmlns:p14="http://schemas.microsoft.com/office/powerpoint/2010/main" val="262782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56012" y="475014"/>
            <a:ext cx="843860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POSITIVAS</a:t>
            </a:r>
            <a:r>
              <a:rPr lang="es-PE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:</a:t>
            </a:r>
          </a:p>
          <a:p>
            <a:endParaRPr 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PE" sz="3600" dirty="0"/>
              <a:t>Simplifica el uso de sistemas complejos </a:t>
            </a:r>
            <a:r>
              <a:rPr lang="es-PE" sz="3600" dirty="0" smtClean="0"/>
              <a:t> con </a:t>
            </a:r>
            <a:r>
              <a:rPr lang="es-PE" sz="3600" dirty="0"/>
              <a:t>tareas </a:t>
            </a:r>
            <a:r>
              <a:rPr lang="es-PE" sz="3600" dirty="0" smtClean="0"/>
              <a:t>  redundantes.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PE" sz="3600" dirty="0"/>
              <a:t>Oculta al cliente la complejidad real del sistema</a:t>
            </a:r>
            <a:r>
              <a:rPr lang="es-PE" sz="3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PE" sz="3600" dirty="0"/>
              <a:t>Reduce el acoplamiento entre el subsistema y los clientes.</a:t>
            </a:r>
            <a:endParaRPr lang="en-US" sz="3600" dirty="0"/>
          </a:p>
          <a:p>
            <a:endParaRPr lang="en-US" dirty="0"/>
          </a:p>
        </p:txBody>
      </p:sp>
      <p:pic>
        <p:nvPicPr>
          <p:cNvPr id="2050" name="Picture 2" descr="Resultado de imagen para gif de pulgar arriba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361" y="574767"/>
            <a:ext cx="3319144" cy="21476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95389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GIF DE COSAS NEGATIVA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501" y="2403565"/>
            <a:ext cx="3935063" cy="22134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CuadroTexto 3"/>
          <p:cNvSpPr txBox="1"/>
          <p:nvPr/>
        </p:nvSpPr>
        <p:spPr>
          <a:xfrm>
            <a:off x="1685109" y="901337"/>
            <a:ext cx="8085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NEGATIVAS: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PE" sz="2800" dirty="0"/>
              <a:t>Creamos clases para funcionalidad ya existente.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40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23702" y="565265"/>
            <a:ext cx="93518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RECOMENDACIONES:</a:t>
            </a:r>
            <a:endParaRPr lang="es-PE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s-PE" sz="2800" dirty="0"/>
              <a:t>Se recomienda en su totalidad tener en claro la aplicación del desarrollo en un sistema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s-PE" sz="2800" dirty="0"/>
              <a:t>Se recomienda saber los tipos de soluciones del problema planteado 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s-PE" sz="2800" dirty="0"/>
              <a:t>Se recomienda no solo aplicar el patrón </a:t>
            </a:r>
            <a:r>
              <a:rPr lang="es-PE" sz="2800" dirty="0" err="1"/>
              <a:t>Facade</a:t>
            </a:r>
            <a:r>
              <a:rPr lang="es-PE" sz="2800" dirty="0"/>
              <a:t> si no los diversos tipos que existen 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s-PE" sz="2800" dirty="0"/>
              <a:t>Se recomienda practica </a:t>
            </a:r>
          </a:p>
          <a:p>
            <a:endParaRPr lang="es-PE" sz="2800" dirty="0"/>
          </a:p>
          <a:p>
            <a:endParaRPr lang="es-PE" sz="2800" dirty="0"/>
          </a:p>
        </p:txBody>
      </p:sp>
      <p:pic>
        <p:nvPicPr>
          <p:cNvPr id="1028" name="Picture 4" descr="Resultado de imagen para gif divertido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66" y="3567322"/>
            <a:ext cx="4067289" cy="2798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59548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gif de gracia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262" y="1617781"/>
            <a:ext cx="8384118" cy="259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1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224</TotalTime>
  <Words>212</Words>
  <Application>Microsoft Office PowerPoint</Application>
  <PresentationFormat>Panorámica</PresentationFormat>
  <Paragraphs>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Trebuchet MS</vt:lpstr>
      <vt:lpstr>Tw Cen MT</vt:lpstr>
      <vt:lpstr>Wingdings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 - JHAN CARLOS VALDIVIA VELASQUEZ</dc:creator>
  <cp:lastModifiedBy>Alumno</cp:lastModifiedBy>
  <cp:revision>14</cp:revision>
  <dcterms:created xsi:type="dcterms:W3CDTF">2020-01-21T04:10:07Z</dcterms:created>
  <dcterms:modified xsi:type="dcterms:W3CDTF">2020-01-21T17:08:59Z</dcterms:modified>
</cp:coreProperties>
</file>