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702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2CFA-520C-430A-9DE0-1742EFD589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2708CB-3AE3-4E13-AD1F-F348D0FA4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44DD180-C62E-4624-B81C-B67A3D1F3E61}"/>
              </a:ext>
            </a:extLst>
          </p:cNvPr>
          <p:cNvSpPr/>
          <p:nvPr/>
        </p:nvSpPr>
        <p:spPr>
          <a:xfrm>
            <a:off x="1754929" y="530263"/>
            <a:ext cx="8361489" cy="2542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48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Patrón  de arquitectura de software MVC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48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(Modelo-Vista-Controlador) 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A25345-F389-41AD-BA7D-5D3F30FCE60A}"/>
              </a:ext>
            </a:extLst>
          </p:cNvPr>
          <p:cNvSpPr/>
          <p:nvPr/>
        </p:nvSpPr>
        <p:spPr>
          <a:xfrm>
            <a:off x="2027289" y="4096127"/>
            <a:ext cx="6646194" cy="2362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del grupo: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PE" sz="2800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Fabrizio</a:t>
            </a:r>
            <a:r>
              <a:rPr lang="es-PE" sz="28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Julio Castillo </a:t>
            </a:r>
            <a:r>
              <a:rPr lang="es-PE" sz="2800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Castillo</a:t>
            </a:r>
            <a:endParaRPr lang="es-PE" sz="28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PE" sz="28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Giro Alexandro Pinto López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PE" sz="28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Kevin Gerardo Rosado Sotomayor</a:t>
            </a:r>
          </a:p>
        </p:txBody>
      </p:sp>
    </p:spTree>
    <p:extLst>
      <p:ext uri="{BB962C8B-B14F-4D97-AF65-F5344CB8AC3E}">
        <p14:creationId xmlns:p14="http://schemas.microsoft.com/office/powerpoint/2010/main" val="2091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B3A975-D9AA-401C-B022-31459C7C3E2C}"/>
              </a:ext>
            </a:extLst>
          </p:cNvPr>
          <p:cNvSpPr/>
          <p:nvPr/>
        </p:nvSpPr>
        <p:spPr>
          <a:xfrm>
            <a:off x="1869859" y="1526821"/>
            <a:ext cx="9858375" cy="4924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un patrón de </a:t>
            </a:r>
            <a:r>
              <a:rPr lang="es-PE" sz="32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  <a:r>
              <a:rPr lang="es-PE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las aplicaciones software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2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Sirve para modularizar la interfaz de usuario de una aplicación web, de modo que se puedan modificar fácilmente sus partes individuales.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2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 la lógica de negocio de la interfaz de usuario </a:t>
            </a:r>
            <a:endParaRPr lang="es-ES" sz="32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PE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 la evolución por separado de ambos aspectos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PE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 reutilización y flexibilidad</a:t>
            </a:r>
            <a:endParaRPr lang="es-ES" sz="32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705791" y="619331"/>
            <a:ext cx="9334222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patrón MVC (Modelo-Vista-Controlador)  </a:t>
            </a:r>
          </a:p>
        </p:txBody>
      </p:sp>
    </p:spTree>
    <p:extLst>
      <p:ext uri="{BB962C8B-B14F-4D97-AF65-F5344CB8AC3E}">
        <p14:creationId xmlns:p14="http://schemas.microsoft.com/office/powerpoint/2010/main" val="24979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747F8B-C399-4126-A47A-87D20799A4CC}"/>
              </a:ext>
            </a:extLst>
          </p:cNvPr>
          <p:cNvSpPr/>
          <p:nvPr/>
        </p:nvSpPr>
        <p:spPr>
          <a:xfrm>
            <a:off x="1838957" y="652978"/>
            <a:ext cx="1848583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Historia</a:t>
            </a:r>
            <a:endParaRPr lang="es-PE" sz="36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38958" y="1763299"/>
            <a:ext cx="967417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patrón MVC fue una de las primeras ideas en el campo de las interfaces gráficas de usuario y uno de los primeros trabajos en describir e implementar aplicaciones software en términos de sus diferentes funciones.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38957" y="2877726"/>
            <a:ext cx="9734942" cy="12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fue introducido por </a:t>
            </a:r>
            <a:r>
              <a:rPr lang="es-PE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Trygve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Reenskaug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(web personal) en </a:t>
            </a:r>
            <a:r>
              <a:rPr lang="es-PE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durante su visita a Xerox </a:t>
            </a:r>
            <a:r>
              <a:rPr lang="es-PE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</a:t>
            </a: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los años 70, seguidamente, en los años 80, </a:t>
            </a:r>
            <a:r>
              <a:rPr lang="es-PE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Jim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Althoff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otros implementaron una versión de MVC para la biblioteca de clases de </a:t>
            </a:r>
            <a:r>
              <a:rPr lang="es-PE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.​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Solo más tarde, en 1988, MVC se expresó como un concepto general en un </a:t>
            </a: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sobre </a:t>
            </a:r>
            <a:r>
              <a:rPr lang="es-PE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78186" y="4434855"/>
            <a:ext cx="9734942" cy="186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 primera definición de MVC el controlador se definía como «el módulo que se ocupa de la entrada» (de forma similar a como la vista «se ocupa de la salida»). Esta definición no tiene cabida en las aplicaciones modernas en las que esta funcionalidad es asumida por una combinación de la 'vista' y algún </a:t>
            </a:r>
            <a:r>
              <a:rPr lang="es-PE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P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moderno para desarrollo. El 'controlador', en las aplicaciones modernas de la década de 2000, es un módulo o una sección intermedia de código, que hace de intermediario de la comunicación entre el 'modelo' y la 'vista', y unifica la validación </a:t>
            </a:r>
          </a:p>
        </p:txBody>
      </p:sp>
    </p:spTree>
    <p:extLst>
      <p:ext uri="{BB962C8B-B14F-4D97-AF65-F5344CB8AC3E}">
        <p14:creationId xmlns:p14="http://schemas.microsoft.com/office/powerpoint/2010/main" val="39913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04D0E18-6FDC-46DC-BC86-AD304322B5B6}"/>
              </a:ext>
            </a:extLst>
          </p:cNvPr>
          <p:cNvSpPr/>
          <p:nvPr/>
        </p:nvSpPr>
        <p:spPr>
          <a:xfrm>
            <a:off x="2265085" y="3291281"/>
            <a:ext cx="2544932" cy="1223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Modelo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AA092D-9553-474C-8622-CAB7C959C334}"/>
              </a:ext>
            </a:extLst>
          </p:cNvPr>
          <p:cNvSpPr/>
          <p:nvPr/>
        </p:nvSpPr>
        <p:spPr>
          <a:xfrm>
            <a:off x="6655294" y="4609315"/>
            <a:ext cx="2544932" cy="1223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Vista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FEFAC0-7B1D-447C-A150-0260B4597B90}"/>
              </a:ext>
            </a:extLst>
          </p:cNvPr>
          <p:cNvSpPr/>
          <p:nvPr/>
        </p:nvSpPr>
        <p:spPr>
          <a:xfrm>
            <a:off x="6655294" y="1935331"/>
            <a:ext cx="2544932" cy="1223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Controlador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DC4255E2-BBE5-4ECC-87AD-0851C455328E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3537552" y="2546987"/>
            <a:ext cx="3117743" cy="744293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A0DE21CF-D2F9-4934-9B31-F052A20101E7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3537552" y="4514594"/>
            <a:ext cx="3117743" cy="70637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641B0AB-45AB-4C6B-AE5D-6F233C81EF1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7927760" y="3158644"/>
            <a:ext cx="0" cy="14506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5747F8B-C399-4126-A47A-87D20799A4CC}"/>
              </a:ext>
            </a:extLst>
          </p:cNvPr>
          <p:cNvSpPr/>
          <p:nvPr/>
        </p:nvSpPr>
        <p:spPr>
          <a:xfrm>
            <a:off x="1838957" y="652978"/>
            <a:ext cx="3424977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Vista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68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B3A975-D9AA-401C-B022-31459C7C3E2C}"/>
              </a:ext>
            </a:extLst>
          </p:cNvPr>
          <p:cNvSpPr/>
          <p:nvPr/>
        </p:nvSpPr>
        <p:spPr>
          <a:xfrm>
            <a:off x="1630162" y="1393656"/>
            <a:ext cx="9858375" cy="5020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Modelo: Maneja el comportamiento y los datos del dominio de la aplicación, responde a los requerimientos de información de su estado y responde a las instrucciones para cambiarlo.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PE" sz="30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Vista: Maneja el despliegue de la información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PE" sz="30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Controlador: Interpreta las acciones del usuario de teclado y ratón e informa al modelo y/o a la vista para cambiar apropiadamente sus estados.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554870" y="592698"/>
            <a:ext cx="10791609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Función de las 3 partes (Modelo-Vista-Controlador) </a:t>
            </a:r>
          </a:p>
        </p:txBody>
      </p:sp>
    </p:spTree>
    <p:extLst>
      <p:ext uri="{BB962C8B-B14F-4D97-AF65-F5344CB8AC3E}">
        <p14:creationId xmlns:p14="http://schemas.microsoft.com/office/powerpoint/2010/main" val="37548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B3A975-D9AA-401C-B022-31459C7C3E2C}"/>
              </a:ext>
            </a:extLst>
          </p:cNvPr>
          <p:cNvSpPr/>
          <p:nvPr/>
        </p:nvSpPr>
        <p:spPr>
          <a:xfrm>
            <a:off x="1429305" y="1739886"/>
            <a:ext cx="10245663" cy="4032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vista y el controlador dependen del modelo, sin embargo, el modelo no depende de los dos anteriormente mencionados.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PE" sz="30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separación permite la construcción y pruebas del modelo independientemente de la presentación visual.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PE" sz="30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30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aplicaciones web, la vista (navegador) y el controlador (componentes del servidor) están bien definidos.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554870" y="592698"/>
            <a:ext cx="2982227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</a:t>
            </a:r>
          </a:p>
        </p:txBody>
      </p:sp>
    </p:spTree>
    <p:extLst>
      <p:ext uri="{BB962C8B-B14F-4D97-AF65-F5344CB8AC3E}">
        <p14:creationId xmlns:p14="http://schemas.microsoft.com/office/powerpoint/2010/main" val="11765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B3A975-D9AA-401C-B022-31459C7C3E2C}"/>
              </a:ext>
            </a:extLst>
          </p:cNvPr>
          <p:cNvSpPr/>
          <p:nvPr/>
        </p:nvSpPr>
        <p:spPr>
          <a:xfrm>
            <a:off x="408374" y="1732926"/>
            <a:ext cx="6169980" cy="4691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 pasivo: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Utilizado cuando un controlador manipula el modelo exclusivamente .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E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controlador modifica el modelo y le informa a la vista que este ha cambiado y debe ser refrescada. 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E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este escenario el modelo es completamente independiente de la vista y del controlador.</a:t>
            </a:r>
            <a:endParaRPr lang="es-PE" sz="28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590380" y="273102"/>
            <a:ext cx="4208653" cy="1233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Tipos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 MVC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1993EE-03B0-48D9-BB3B-B223C724D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15" y="1506325"/>
            <a:ext cx="4881268" cy="47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B3A975-D9AA-401C-B022-31459C7C3E2C}"/>
              </a:ext>
            </a:extLst>
          </p:cNvPr>
          <p:cNvSpPr/>
          <p:nvPr/>
        </p:nvSpPr>
        <p:spPr>
          <a:xfrm>
            <a:off x="367895" y="1521733"/>
            <a:ext cx="6169980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 activo: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E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usado cuando el modelo cambia de estado sin la intervención del controlador.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E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modelo detecta los cambios a su estado interno cuando estos ocurren y deberá notificar a la vista para refrescarla.</a:t>
            </a:r>
          </a:p>
          <a:p>
            <a:pPr marL="971550" lvl="1" indent="-5143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E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este escenario se crearía una dependencia entre el modelo y la vista.</a:t>
            </a:r>
            <a:endParaRPr lang="es-PE" sz="28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580209" y="221883"/>
            <a:ext cx="4208653" cy="1233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Tipos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 MVC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3EE9B8-957D-4D74-A181-8686D652C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59" y="443891"/>
            <a:ext cx="4636770" cy="2956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372568-08BF-4897-9765-1DFC5B20FD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71" y="3982010"/>
            <a:ext cx="4436745" cy="24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AF62B2-81F6-4E6A-B8BD-78B358C895E3}"/>
              </a:ext>
            </a:extLst>
          </p:cNvPr>
          <p:cNvSpPr/>
          <p:nvPr/>
        </p:nvSpPr>
        <p:spPr>
          <a:xfrm>
            <a:off x="1667171" y="6023187"/>
            <a:ext cx="10590207" cy="667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Patrón MVC en Java (Implementación y Secuencia)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2683905-7139-426D-A260-1CC67FFCAAE5}"/>
              </a:ext>
            </a:extLst>
          </p:cNvPr>
          <p:cNvCxnSpPr/>
          <p:nvPr/>
        </p:nvCxnSpPr>
        <p:spPr>
          <a:xfrm flipV="1">
            <a:off x="4788574" y="1521597"/>
            <a:ext cx="1307426" cy="1447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D17A5B4-AF89-4B74-AAD4-4E95685E0CB4}"/>
              </a:ext>
            </a:extLst>
          </p:cNvPr>
          <p:cNvCxnSpPr>
            <a:cxnSpLocks/>
          </p:cNvCxnSpPr>
          <p:nvPr/>
        </p:nvCxnSpPr>
        <p:spPr>
          <a:xfrm>
            <a:off x="4788574" y="2969286"/>
            <a:ext cx="1307427" cy="1451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DD5649D-3DA4-42F3-975F-17E5CCA8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4" y="1961375"/>
            <a:ext cx="4494290" cy="20158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672B5C-16E8-4571-95D8-6A75F9D08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"/>
          <a:stretch/>
        </p:blipFill>
        <p:spPr>
          <a:xfrm>
            <a:off x="6096000" y="225087"/>
            <a:ext cx="5016158" cy="2593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A1C379A-9957-4A07-B6F0-8BB86BC17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969285"/>
            <a:ext cx="5016158" cy="29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554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Bell MT</vt:lpstr>
      <vt:lpstr>Calibri</vt:lpstr>
      <vt:lpstr>Century Gothic</vt:lpstr>
      <vt:lpstr>Symbol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3</cp:revision>
  <dcterms:modified xsi:type="dcterms:W3CDTF">2020-01-21T17:52:13Z</dcterms:modified>
</cp:coreProperties>
</file>