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F1EBDC9-2815-41D8-B802-1A7D9E6CE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9AFE67-CAB9-4FD0-9136-9B9A57252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958E-8E43-427F-92C6-BED844896EA6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6B192A-4FEF-41A0-A859-AE8D530BC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3C555C-B600-4DB5-96E1-D4929764BA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3037-96F3-46EF-BECD-EF1D0F5B1A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89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3D36-B144-45E2-BD88-42D6C23C0EAB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605D1-EB45-4481-8EBE-3F689A1469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37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039F-1C74-4527-BACF-94D924B67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546BE-8B48-4877-84DB-36084E1A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5EA1E-8BD7-4FB3-BBF3-95E71946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C658C-1811-49CE-AFFC-E3DA5D55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7C3DB-9DAA-43D7-AC47-323ADF4C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40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2AB1-822B-4115-A388-28A255B0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EF5E35-3F9C-48D6-87FB-DD7C1511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E21D8-5786-42E5-BB71-E8A43859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FA2D9-70EB-41B1-9A25-9A364307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9C44F-309E-49AC-B98F-C8A1033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4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D7204B-C42F-40B1-9910-B419764C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D7A0FC-E22B-4C57-AA68-D37C3869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213B1-36B4-42EA-8C61-6BB10C28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52574-B7DE-427F-839F-84DA08C5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34A09-F75B-4291-B0A6-A69F5CC2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8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E5118-AA27-4282-BE2D-ADB0166B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1D45B-1573-47BF-9956-BAC1356D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7417C-FF1F-4D2D-9380-297FB5A9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D6565-0086-4B29-9F56-5E9B7E89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163C0-C43C-4888-B560-090E5DA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6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22D2-D18B-4D86-94C1-68E42D1D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09597-AE49-4D72-8954-E3C137B18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19501-0A98-4D90-8D2D-D857347C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4A6A3-7202-45D6-99CA-B00C1745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771E4-1586-43B8-A2D0-9A2607F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0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963C-A6F6-405D-B680-C69C9C11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2ABD8-9DD8-4D2B-8F12-0F7184271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77BDB2-0AF4-4EF8-B34B-311432E2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9C172A-FB5F-4904-B2A7-1FA79FC1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CE7ED-6DE3-4020-A3F4-6BFEB00E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A55CA-8F86-4437-9148-17848FD0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99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DC3D-B54F-4CB5-90A0-1B1B4068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8F3980-12DE-4F04-9338-8DD22054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DEB34-DE60-4B23-B2D2-746FEC93D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4A0673-3584-4E7D-AEAF-741D93557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9D8099-333F-4B30-8E9F-9048705C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4A4CAC-E79F-4F6B-998F-770B5BF5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270E4-E8AC-4D40-896C-6891D822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EFF4C8-51AD-48B2-BBD5-6E4BC302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4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CC88-70AE-47B7-9741-ECAAB02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324899-FEAD-4013-B36A-0E23FA6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C2BEEC-384F-49F5-8E13-E25332B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4EA815-F928-48F7-9677-2C4E7296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28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9B7320-07F2-4B5F-BA21-501C9153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3956B-8F87-456B-8022-F8A39FB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B40E7B-DF14-44DD-9003-DEF62ED9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6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8F3D-F832-4A04-A63B-4F524747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9DAC3-A007-4A55-B343-EBC40E13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AE0FD-0D6A-41D1-9B14-E2ABE44B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4A97A-06D4-4B43-95F4-34B6D399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40A90-E4B4-4586-8418-A74342DB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7EF49-9906-4FCE-ABE8-E453F7C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2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EC7A9-8958-411D-B7F2-B464DBEE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0F04DC-7F57-4953-8017-E5F0CCE58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7FB74C-7A23-44D1-8AF6-3D044F2FC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8205FC-0D6F-4536-928E-D68AF7B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AC3644-7AA5-4C1A-A6FD-6883506E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FBF91-3B13-412F-9AE4-0EF10CD2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5DB57D-A745-4FCC-ADB2-6D3F0BFB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FEF12-6D89-46D2-9B16-244E28A9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E392C-889D-4116-A7D2-9C2AE0F6B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9BE6-7D98-4FEB-B6B7-0C9F89B8AE1F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36A66-1BA0-45A2-BD31-E4C105B4C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400239-4573-40F5-B49C-315D8C1F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59A6-9427-4690-A48E-D4611C8633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2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2301422" y="992724"/>
            <a:ext cx="75891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solidFill>
                  <a:schemeClr val="bg1"/>
                </a:solidFill>
              </a:rPr>
              <a:t>Pruebas Unitarias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F4517D-FA61-4591-8D44-787865B4A5EC}"/>
              </a:ext>
            </a:extLst>
          </p:cNvPr>
          <p:cNvSpPr txBox="1"/>
          <p:nvPr/>
        </p:nvSpPr>
        <p:spPr>
          <a:xfrm>
            <a:off x="0" y="6134596"/>
            <a:ext cx="9345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</a:rPr>
              <a:t>Por: David Palomino Rivera</a:t>
            </a:r>
          </a:p>
        </p:txBody>
      </p:sp>
    </p:spTree>
    <p:extLst>
      <p:ext uri="{BB962C8B-B14F-4D97-AF65-F5344CB8AC3E}">
        <p14:creationId xmlns:p14="http://schemas.microsoft.com/office/powerpoint/2010/main" val="15459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-1" y="22246"/>
            <a:ext cx="8104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800" dirty="0">
                <a:solidFill>
                  <a:schemeClr val="bg1"/>
                </a:solidFill>
              </a:rPr>
              <a:t>Que son las </a:t>
            </a:r>
            <a:r>
              <a:rPr lang="es-PE" sz="4800" dirty="0" smtClean="0">
                <a:solidFill>
                  <a:schemeClr val="bg1"/>
                </a:solidFill>
              </a:rPr>
              <a:t>“Pruebas </a:t>
            </a:r>
            <a:r>
              <a:rPr lang="es-PE" sz="4800" dirty="0">
                <a:solidFill>
                  <a:schemeClr val="bg1"/>
                </a:solidFill>
              </a:rPr>
              <a:t>Unitarias”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F4517D-FA61-4591-8D44-787865B4A5EC}"/>
              </a:ext>
            </a:extLst>
          </p:cNvPr>
          <p:cNvSpPr txBox="1"/>
          <p:nvPr/>
        </p:nvSpPr>
        <p:spPr>
          <a:xfrm>
            <a:off x="98160" y="1122363"/>
            <a:ext cx="6016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U</a:t>
            </a:r>
            <a:r>
              <a:rPr lang="es-PE" sz="2400" dirty="0" smtClean="0">
                <a:solidFill>
                  <a:schemeClr val="bg1"/>
                </a:solidFill>
              </a:rPr>
              <a:t>na </a:t>
            </a:r>
            <a:r>
              <a:rPr lang="es-PE" sz="2400" dirty="0">
                <a:solidFill>
                  <a:schemeClr val="bg1"/>
                </a:solidFill>
              </a:rPr>
              <a:t>prueba unitaria es una forma de comprobar el correcto funcionamiento de una unidad de código. Por ejemplo en diseño estructurado o en diseño funcional una función o un procedimiento, en diseño orientado a objetos una clase. Esto sirve para asegurar que cada unidad funcione correctamente y eficientemente por separado. Además de verificar que el código hace lo que tiene que hacer, verificamos que sea correcto el nombre, los nombres y tipos de los parámetros, el tipo de lo que se devuelve, que si el estado inicial es válido, entonces el estado final es válido también.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CA6F73-73E3-4834-AC74-DE0A8C67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122362"/>
            <a:ext cx="6076950" cy="5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-1" y="22246"/>
            <a:ext cx="8015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800" dirty="0">
                <a:solidFill>
                  <a:schemeClr val="bg1"/>
                </a:solidFill>
              </a:rPr>
              <a:t>Ventajas y desventajas: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D0E707-3D76-49BC-A548-B264924B15DF}"/>
              </a:ext>
            </a:extLst>
          </p:cNvPr>
          <p:cNvSpPr txBox="1"/>
          <p:nvPr/>
        </p:nvSpPr>
        <p:spPr>
          <a:xfrm>
            <a:off x="117446" y="1216404"/>
            <a:ext cx="661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8D8477A0-9DA3-42DB-8F31-4C090B48B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61376"/>
              </p:ext>
            </p:extLst>
          </p:nvPr>
        </p:nvGraphicFramePr>
        <p:xfrm>
          <a:off x="697684" y="1122364"/>
          <a:ext cx="10796631" cy="435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723">
                  <a:extLst>
                    <a:ext uri="{9D8B030D-6E8A-4147-A177-3AD203B41FA5}">
                      <a16:colId xmlns:a16="http://schemas.microsoft.com/office/drawing/2014/main" val="1060362229"/>
                    </a:ext>
                  </a:extLst>
                </a:gridCol>
                <a:gridCol w="5403908">
                  <a:extLst>
                    <a:ext uri="{9D8B030D-6E8A-4147-A177-3AD203B41FA5}">
                      <a16:colId xmlns:a16="http://schemas.microsoft.com/office/drawing/2014/main" val="1315992836"/>
                    </a:ext>
                  </a:extLst>
                </a:gridCol>
              </a:tblGrid>
              <a:tr h="986999">
                <a:tc>
                  <a:txBody>
                    <a:bodyPr/>
                    <a:lstStyle/>
                    <a:p>
                      <a:pPr algn="ctr"/>
                      <a:r>
                        <a:rPr lang="es-PE" sz="8000" dirty="0"/>
                        <a:t>Ventajas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4000" dirty="0" smtClean="0"/>
                        <a:t>Desventajas y Limitaciones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42447"/>
                  </a:ext>
                </a:extLst>
              </a:tr>
              <a:tr h="304452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Entrega de un trabajo seguro y con confianza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Permite la fácil detección de los errores en una unidad de código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Las pruebas unitarias facilitan que el programador cambie el código para mejorar su estructura (lo que se ha dado en llamar refactorización)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smtClean="0"/>
                        <a:t>Mejora</a:t>
                      </a:r>
                      <a:r>
                        <a:rPr lang="es-ES" baseline="0" dirty="0" smtClean="0"/>
                        <a:t> la calidad de 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/>
                        <a:t>Es demorada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smtClean="0"/>
                        <a:t>No descubrirán todos los defectos del código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smtClean="0"/>
                        <a:t>Las pruebas unitarias determinan</a:t>
                      </a:r>
                      <a:r>
                        <a:rPr lang="es-ES" baseline="0" dirty="0" smtClean="0"/>
                        <a:t> la presencia de defectos , mas no la ausencia  de estos. Son mas efectivas al combinarse al con otras  actividades de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baseline="0" smtClean="0"/>
                        <a:t>      pruebas</a:t>
                      </a:r>
                      <a:endParaRPr lang="es-ES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2771172" y="-95746"/>
            <a:ext cx="664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</a:rPr>
              <a:t> Con Pruebas Unitarias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18B6B5-7DDA-4BA6-8981-19FBFC9581F2}"/>
              </a:ext>
            </a:extLst>
          </p:cNvPr>
          <p:cNvSpPr/>
          <p:nvPr/>
        </p:nvSpPr>
        <p:spPr>
          <a:xfrm>
            <a:off x="1455490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5FE1A5-A415-4FC1-A19B-F2400F0466CD}"/>
              </a:ext>
            </a:extLst>
          </p:cNvPr>
          <p:cNvSpPr/>
          <p:nvPr/>
        </p:nvSpPr>
        <p:spPr>
          <a:xfrm>
            <a:off x="8716161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52ED35-F0F6-48FB-BCDE-CD5E66CB66DF}"/>
              </a:ext>
            </a:extLst>
          </p:cNvPr>
          <p:cNvSpPr/>
          <p:nvPr/>
        </p:nvSpPr>
        <p:spPr>
          <a:xfrm>
            <a:off x="5085825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C4924-6C26-4D0E-AF25-D1688484FFC2}"/>
              </a:ext>
            </a:extLst>
          </p:cNvPr>
          <p:cNvSpPr/>
          <p:nvPr/>
        </p:nvSpPr>
        <p:spPr>
          <a:xfrm>
            <a:off x="2938964" y="2682082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062620-9A42-41E5-9C5D-802A51B7FEA7}"/>
              </a:ext>
            </a:extLst>
          </p:cNvPr>
          <p:cNvSpPr/>
          <p:nvPr/>
        </p:nvSpPr>
        <p:spPr>
          <a:xfrm>
            <a:off x="6926520" y="2682082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DA7FF6-E97E-4428-9185-9A5840E7A7B0}"/>
              </a:ext>
            </a:extLst>
          </p:cNvPr>
          <p:cNvSpPr/>
          <p:nvPr/>
        </p:nvSpPr>
        <p:spPr>
          <a:xfrm>
            <a:off x="4695038" y="775530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2307EF-9ED7-409A-A511-F47AEAEFA8F3}"/>
              </a:ext>
            </a:extLst>
          </p:cNvPr>
          <p:cNvSpPr txBox="1"/>
          <p:nvPr/>
        </p:nvSpPr>
        <p:spPr>
          <a:xfrm>
            <a:off x="2266425" y="5052789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0981E2-F5C0-4BB1-8A99-2EC24F6CF1CD}"/>
              </a:ext>
            </a:extLst>
          </p:cNvPr>
          <p:cNvSpPr txBox="1"/>
          <p:nvPr/>
        </p:nvSpPr>
        <p:spPr>
          <a:xfrm>
            <a:off x="3752666" y="3087881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3FE870-0234-4CE4-BA64-0395D8964738}"/>
              </a:ext>
            </a:extLst>
          </p:cNvPr>
          <p:cNvSpPr txBox="1"/>
          <p:nvPr/>
        </p:nvSpPr>
        <p:spPr>
          <a:xfrm>
            <a:off x="9677394" y="4987979"/>
            <a:ext cx="8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3CA6A2-2EF5-49EB-B46A-A89745E90899}"/>
              </a:ext>
            </a:extLst>
          </p:cNvPr>
          <p:cNvSpPr txBox="1"/>
          <p:nvPr/>
        </p:nvSpPr>
        <p:spPr>
          <a:xfrm>
            <a:off x="5881370" y="4888468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0E532A-8C8B-44E6-9526-0C5E1474992B}"/>
              </a:ext>
            </a:extLst>
          </p:cNvPr>
          <p:cNvSpPr txBox="1"/>
          <p:nvPr/>
        </p:nvSpPr>
        <p:spPr>
          <a:xfrm>
            <a:off x="7822734" y="3022156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E6B6A2-E3E7-4968-815D-D34F100CE0B3}"/>
              </a:ext>
            </a:extLst>
          </p:cNvPr>
          <p:cNvSpPr txBox="1"/>
          <p:nvPr/>
        </p:nvSpPr>
        <p:spPr>
          <a:xfrm>
            <a:off x="5591251" y="1157064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F3A631-0489-4409-91E7-A4333669A5B4}"/>
              </a:ext>
            </a:extLst>
          </p:cNvPr>
          <p:cNvSpPr txBox="1"/>
          <p:nvPr/>
        </p:nvSpPr>
        <p:spPr>
          <a:xfrm>
            <a:off x="9531301" y="5609870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Solución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CDF099-BA73-48A3-B6C2-EA5A62AD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850"/>
            <a:ext cx="6753150" cy="67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6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2938964" y="-51757"/>
            <a:ext cx="6314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</a:rPr>
              <a:t>Sin Pruebas Unitarias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18B6B5-7DDA-4BA6-8981-19FBFC9581F2}"/>
              </a:ext>
            </a:extLst>
          </p:cNvPr>
          <p:cNvSpPr/>
          <p:nvPr/>
        </p:nvSpPr>
        <p:spPr>
          <a:xfrm>
            <a:off x="1455490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5FE1A5-A415-4FC1-A19B-F2400F0466CD}"/>
              </a:ext>
            </a:extLst>
          </p:cNvPr>
          <p:cNvSpPr/>
          <p:nvPr/>
        </p:nvSpPr>
        <p:spPr>
          <a:xfrm>
            <a:off x="5020811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52ED35-F0F6-48FB-BCDE-CD5E66CB66DF}"/>
              </a:ext>
            </a:extLst>
          </p:cNvPr>
          <p:cNvSpPr/>
          <p:nvPr/>
        </p:nvSpPr>
        <p:spPr>
          <a:xfrm>
            <a:off x="8716161" y="4632326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C4924-6C26-4D0E-AF25-D1688484FFC2}"/>
              </a:ext>
            </a:extLst>
          </p:cNvPr>
          <p:cNvSpPr/>
          <p:nvPr/>
        </p:nvSpPr>
        <p:spPr>
          <a:xfrm>
            <a:off x="2938964" y="2682082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062620-9A42-41E5-9C5D-802A51B7FEA7}"/>
              </a:ext>
            </a:extLst>
          </p:cNvPr>
          <p:cNvSpPr/>
          <p:nvPr/>
        </p:nvSpPr>
        <p:spPr>
          <a:xfrm>
            <a:off x="6926520" y="2682082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DA7FF6-E97E-4428-9185-9A5840E7A7B0}"/>
              </a:ext>
            </a:extLst>
          </p:cNvPr>
          <p:cNvSpPr/>
          <p:nvPr/>
        </p:nvSpPr>
        <p:spPr>
          <a:xfrm>
            <a:off x="4695038" y="775530"/>
            <a:ext cx="2801923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Unidad de Código</a:t>
            </a:r>
          </a:p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1AFA35-E487-4EC9-8416-23BF130F25D4}"/>
              </a:ext>
            </a:extLst>
          </p:cNvPr>
          <p:cNvSpPr txBox="1"/>
          <p:nvPr/>
        </p:nvSpPr>
        <p:spPr>
          <a:xfrm rot="19260421">
            <a:off x="1694286" y="1939389"/>
            <a:ext cx="173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</a:rPr>
              <a:t>ERROR ?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797791-1A51-49CE-9C25-8929E755246E}"/>
              </a:ext>
            </a:extLst>
          </p:cNvPr>
          <p:cNvSpPr txBox="1"/>
          <p:nvPr/>
        </p:nvSpPr>
        <p:spPr>
          <a:xfrm rot="2240429">
            <a:off x="8427967" y="1870104"/>
            <a:ext cx="376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70C0"/>
                </a:solidFill>
              </a:rPr>
              <a:t>De donde proviene el error ?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A120FB-8D19-4F15-B66C-6EE629A1E639}"/>
              </a:ext>
            </a:extLst>
          </p:cNvPr>
          <p:cNvCxnSpPr/>
          <p:nvPr/>
        </p:nvCxnSpPr>
        <p:spPr>
          <a:xfrm flipH="1">
            <a:off x="6421772" y="1317812"/>
            <a:ext cx="2005052" cy="69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5E9F4FD-C008-4124-9A39-092B4512B52B}"/>
              </a:ext>
            </a:extLst>
          </p:cNvPr>
          <p:cNvCxnSpPr/>
          <p:nvPr/>
        </p:nvCxnSpPr>
        <p:spPr>
          <a:xfrm flipH="1">
            <a:off x="3864207" y="4851146"/>
            <a:ext cx="2005052" cy="69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A9998CF-9328-485B-BD2F-EEA93CC623B7}"/>
              </a:ext>
            </a:extLst>
          </p:cNvPr>
          <p:cNvCxnSpPr/>
          <p:nvPr/>
        </p:nvCxnSpPr>
        <p:spPr>
          <a:xfrm flipH="1">
            <a:off x="9253036" y="3296964"/>
            <a:ext cx="2005052" cy="69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185A5E-C7AA-47FB-A57C-B03917EE9258}"/>
              </a:ext>
            </a:extLst>
          </p:cNvPr>
          <p:cNvSpPr txBox="1"/>
          <p:nvPr/>
        </p:nvSpPr>
        <p:spPr>
          <a:xfrm rot="1049548">
            <a:off x="5060799" y="1247548"/>
            <a:ext cx="1859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0C200DD-A4E8-474C-9892-7A5D70DC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85" y="-51757"/>
            <a:ext cx="6216623" cy="71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2938964" y="295171"/>
            <a:ext cx="6314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</a:rPr>
              <a:t>Conclusión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A45C22-F729-40C6-B055-5EEFB7CC9082}"/>
              </a:ext>
            </a:extLst>
          </p:cNvPr>
          <p:cNvSpPr txBox="1"/>
          <p:nvPr/>
        </p:nvSpPr>
        <p:spPr>
          <a:xfrm>
            <a:off x="251012" y="1515035"/>
            <a:ext cx="1161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Hacer “pruebas unitarias” proporciona un trabajo correcto y seguro</a:t>
            </a:r>
          </a:p>
          <a:p>
            <a:r>
              <a:rPr lang="es-PE" dirty="0">
                <a:solidFill>
                  <a:schemeClr val="bg1"/>
                </a:solidFill>
              </a:rPr>
              <a:t>No importa tener una productividad de código alta sin estar seguro/a que este bien</a:t>
            </a:r>
          </a:p>
          <a:p>
            <a:r>
              <a:rPr lang="es-PE" dirty="0">
                <a:solidFill>
                  <a:schemeClr val="bg1"/>
                </a:solidFill>
              </a:rPr>
              <a:t>Por que un simple error sin a ver echo pruebas en tu código puede echar a perder todo tu progreso 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2B4D22-B3B3-4FC5-92C9-6C1C7F69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0" y="3568369"/>
            <a:ext cx="5118847" cy="28153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632D0-3A04-4733-BC1F-22E23C57451B}"/>
              </a:ext>
            </a:extLst>
          </p:cNvPr>
          <p:cNvSpPr txBox="1"/>
          <p:nvPr/>
        </p:nvSpPr>
        <p:spPr>
          <a:xfrm>
            <a:off x="1141539" y="3122829"/>
            <a:ext cx="359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Con Prueba Unitaria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1EBB5E-9EAE-485B-B50C-F39564419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86" y="3492161"/>
            <a:ext cx="5830114" cy="28578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8436558-7BD0-4C93-89DB-310E7490CC39}"/>
              </a:ext>
            </a:extLst>
          </p:cNvPr>
          <p:cNvSpPr txBox="1"/>
          <p:nvPr/>
        </p:nvSpPr>
        <p:spPr>
          <a:xfrm>
            <a:off x="7673788" y="3076792"/>
            <a:ext cx="359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Sin Prueba Unitaria</a:t>
            </a:r>
          </a:p>
        </p:txBody>
      </p:sp>
    </p:spTree>
    <p:extLst>
      <p:ext uri="{BB962C8B-B14F-4D97-AF65-F5344CB8AC3E}">
        <p14:creationId xmlns:p14="http://schemas.microsoft.com/office/powerpoint/2010/main" val="15309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1C5B-EE1F-412C-BF6E-8D79B43E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0691D-E7B9-44E2-B411-EA9CD3C1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F45FF-63AE-4E13-93F1-769505A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F3DB6C-D900-4083-9E49-3E20DF3019AA}"/>
              </a:ext>
            </a:extLst>
          </p:cNvPr>
          <p:cNvSpPr/>
          <p:nvPr/>
        </p:nvSpPr>
        <p:spPr>
          <a:xfrm>
            <a:off x="2938964" y="295171"/>
            <a:ext cx="6314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</a:rPr>
              <a:t>Recomendación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60A0E2-0EF5-49BA-A71C-5A6A9911B20C}"/>
              </a:ext>
            </a:extLst>
          </p:cNvPr>
          <p:cNvSpPr txBox="1"/>
          <p:nvPr/>
        </p:nvSpPr>
        <p:spPr>
          <a:xfrm>
            <a:off x="3892492" y="2818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8828BC-CD9C-44B2-848A-81F745B8A53F}"/>
              </a:ext>
            </a:extLst>
          </p:cNvPr>
          <p:cNvSpPr txBox="1"/>
          <p:nvPr/>
        </p:nvSpPr>
        <p:spPr>
          <a:xfrm>
            <a:off x="403412" y="1617009"/>
            <a:ext cx="11385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Hagan Pruebas </a:t>
            </a:r>
            <a:r>
              <a:rPr lang="es-PE" sz="4000" dirty="0" smtClean="0">
                <a:solidFill>
                  <a:schemeClr val="bg1"/>
                </a:solidFill>
              </a:rPr>
              <a:t>Unitaria , para tener una buena calidad de código y tener mayor seguridad de su trabajo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2" y="3908471"/>
            <a:ext cx="6048202" cy="23406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01" y="3429000"/>
            <a:ext cx="2873433" cy="28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86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344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Palomino</dc:creator>
  <cp:lastModifiedBy>Alumno</cp:lastModifiedBy>
  <cp:revision>21</cp:revision>
  <dcterms:created xsi:type="dcterms:W3CDTF">2020-01-19T15:55:12Z</dcterms:created>
  <dcterms:modified xsi:type="dcterms:W3CDTF">2020-01-21T17:16:40Z</dcterms:modified>
</cp:coreProperties>
</file>