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60" r:id="rId2"/>
    <p:sldId id="257" r:id="rId3"/>
    <p:sldId id="263" r:id="rId4"/>
    <p:sldId id="258" r:id="rId5"/>
    <p:sldId id="264" r:id="rId6"/>
    <p:sldId id="265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125D-6743-46B4-AB74-D48460BAE75C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3D59-EC0A-4CE9-9FDA-1FF2027F7FD7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67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125D-6743-46B4-AB74-D48460BAE75C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3D59-EC0A-4CE9-9FDA-1FF2027F7F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7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125D-6743-46B4-AB74-D48460BAE75C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3D59-EC0A-4CE9-9FDA-1FF2027F7F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52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125D-6743-46B4-AB74-D48460BAE75C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3D59-EC0A-4CE9-9FDA-1FF2027F7FD7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7645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125D-6743-46B4-AB74-D48460BAE75C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3D59-EC0A-4CE9-9FDA-1FF2027F7F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64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125D-6743-46B4-AB74-D48460BAE75C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3D59-EC0A-4CE9-9FDA-1FF2027F7FD7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4951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125D-6743-46B4-AB74-D48460BAE75C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3D59-EC0A-4CE9-9FDA-1FF2027F7F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65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125D-6743-46B4-AB74-D48460BAE75C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3D59-EC0A-4CE9-9FDA-1FF2027F7F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90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125D-6743-46B4-AB74-D48460BAE75C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3D59-EC0A-4CE9-9FDA-1FF2027F7F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82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125D-6743-46B4-AB74-D48460BAE75C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3D59-EC0A-4CE9-9FDA-1FF2027F7F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9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125D-6743-46B4-AB74-D48460BAE75C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3D59-EC0A-4CE9-9FDA-1FF2027F7F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9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125D-6743-46B4-AB74-D48460BAE75C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3D59-EC0A-4CE9-9FDA-1FF2027F7F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0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125D-6743-46B4-AB74-D48460BAE75C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3D59-EC0A-4CE9-9FDA-1FF2027F7F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4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125D-6743-46B4-AB74-D48460BAE75C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3D59-EC0A-4CE9-9FDA-1FF2027F7F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0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125D-6743-46B4-AB74-D48460BAE75C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3D59-EC0A-4CE9-9FDA-1FF2027F7F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9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125D-6743-46B4-AB74-D48460BAE75C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3D59-EC0A-4CE9-9FDA-1FF2027F7F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0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125D-6743-46B4-AB74-D48460BAE75C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3D59-EC0A-4CE9-9FDA-1FF2027F7F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7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847125D-6743-46B4-AB74-D48460BAE75C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58F3D59-EC0A-4CE9-9FDA-1FF2027F7F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86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97646" y="1973527"/>
            <a:ext cx="1016028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dirty="0" smtClean="0">
                <a:ln w="0">
                  <a:solidFill>
                    <a:srgbClr val="FFFF00"/>
                  </a:solidFill>
                </a:ln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PRUEBAS UNITARIAS</a:t>
            </a:r>
            <a:endParaRPr lang="es-ES" sz="6600" b="0" cap="none" spc="0" dirty="0">
              <a:ln w="0">
                <a:solidFill>
                  <a:srgbClr val="FFFF00"/>
                </a:solidFill>
              </a:ln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3074" name="Picture 2" descr="Resultado de imagen para uni log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8808" y="276741"/>
            <a:ext cx="1216025" cy="153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1941349" y="3787925"/>
            <a:ext cx="6557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CARO RAMIREZ, KEVIN STEVEN</a:t>
            </a:r>
            <a:endParaRPr lang="en-US" sz="2400" dirty="0"/>
          </a:p>
        </p:txBody>
      </p:sp>
      <p:pic>
        <p:nvPicPr>
          <p:cNvPr id="2" name="Picture 2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12" y="276742"/>
            <a:ext cx="1707821" cy="119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71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91779" y="219224"/>
            <a:ext cx="526209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DEFINICIÓN</a:t>
            </a:r>
            <a:endParaRPr lang="es-E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55426" y="1623701"/>
            <a:ext cx="7207318" cy="4172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PE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Una prueba unitaria es una forma de comprobar el correcto funcionamiento de una unidad de </a:t>
            </a:r>
            <a:r>
              <a:rPr lang="es-PE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código.</a:t>
            </a:r>
            <a:r>
              <a:rPr lang="es-PE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s-PE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Esto </a:t>
            </a:r>
            <a:r>
              <a:rPr lang="es-PE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sirve para asegurar que cada unidad funcione correctamente y eficientemente por separado. Además de verificar que el código hace lo que tiene que hacer, verificamos que sea correcto el nombre, los nombres y tipos de los parámetros, el tipo de lo que se devuelve, que, si el estado inicial es válido, entonces el estado final es válido también.</a:t>
            </a:r>
            <a:endParaRPr lang="en-US" sz="24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180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102563" y="252645"/>
            <a:ext cx="1022916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VENTAJAS</a:t>
            </a:r>
          </a:p>
          <a:p>
            <a:pPr marL="571500" lvl="0" indent="-571500">
              <a:buFont typeface="Wingdings" panose="05000000000000000000" pitchFamily="2" charset="2"/>
              <a:buChar char="v"/>
            </a:pPr>
            <a:r>
              <a:rPr lang="es-PE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El objetivo de las pruebas unitarias es aislar cada parte del programa y mostrar que las partes individuales son correctas. Proporcionan un contrato escrito que el trozo de código debe satisfacer. Estas pruebas aisladas proporcionan cinco ventajas básicas</a:t>
            </a:r>
            <a:r>
              <a:rPr lang="es-PE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</a:t>
            </a:r>
          </a:p>
          <a:p>
            <a:pPr lvl="0"/>
            <a:r>
              <a:rPr lang="es-PE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•Simplifica </a:t>
            </a:r>
            <a:r>
              <a:rPr lang="es-PE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la </a:t>
            </a:r>
            <a:r>
              <a:rPr lang="es-PE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integración</a:t>
            </a:r>
            <a:r>
              <a:rPr lang="es-PE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  <a:endParaRPr lang="es-PE" sz="24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lvl="0"/>
            <a:r>
              <a:rPr lang="es-PE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•Documenta </a:t>
            </a:r>
            <a:r>
              <a:rPr lang="es-PE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el </a:t>
            </a:r>
            <a:r>
              <a:rPr lang="es-PE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código. </a:t>
            </a:r>
          </a:p>
          <a:p>
            <a:pPr lvl="0"/>
            <a:r>
              <a:rPr lang="es-PE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•Separación </a:t>
            </a:r>
            <a:r>
              <a:rPr lang="es-PE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 la interfaz y la </a:t>
            </a:r>
            <a:r>
              <a:rPr lang="es-PE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implementación</a:t>
            </a:r>
            <a:r>
              <a:rPr lang="es-PE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  <a:endParaRPr lang="es-PE" sz="24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lvl="0"/>
            <a:r>
              <a:rPr lang="es-PE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•Los </a:t>
            </a:r>
            <a:r>
              <a:rPr lang="es-PE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errores están más acotados y son más fáciles de </a:t>
            </a:r>
            <a:r>
              <a:rPr lang="es-PE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localizar .</a:t>
            </a:r>
          </a:p>
          <a:p>
            <a:pPr lvl="0"/>
            <a:r>
              <a:rPr lang="es-PE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•Fomentan el cambio de código para mejorar su estructura.</a:t>
            </a:r>
          </a:p>
        </p:txBody>
      </p:sp>
    </p:spTree>
    <p:extLst>
      <p:ext uri="{BB962C8B-B14F-4D97-AF65-F5344CB8AC3E}">
        <p14:creationId xmlns:p14="http://schemas.microsoft.com/office/powerpoint/2010/main" val="2627822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38920" y="1799612"/>
            <a:ext cx="1114917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MITOS DE LAS PRUEBAS UNITARIAS</a:t>
            </a:r>
            <a:endParaRPr lang="en-US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PE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Uno </a:t>
            </a:r>
            <a:r>
              <a:rPr lang="es-PE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 los mitos es creer que escribir pruebas unitarias es escribir el doble de código; escribir el código de la aplicación y escribir el código de pruebas. A</a:t>
            </a:r>
            <a:r>
              <a:rPr lang="es-PE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unque </a:t>
            </a:r>
            <a:r>
              <a:rPr lang="es-PE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lógicamente sí es escribir más código. El mito es totalmente falso. Las pruebas siempre se deben ir escribiendo a medida que se desarrolla el software. A medida de desarrollamos vamos probando nuestro código lo que nos permite asegurar que el módulo queda terminado correctamente, libre de incidencias.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389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3296" y="393107"/>
            <a:ext cx="8534400" cy="1072022"/>
          </a:xfrm>
        </p:spPr>
        <p:txBody>
          <a:bodyPr/>
          <a:lstStyle/>
          <a:p>
            <a:r>
              <a:rPr lang="es-PE" dirty="0" smtClean="0">
                <a:solidFill>
                  <a:srgbClr val="C00000"/>
                </a:solidFill>
              </a:rPr>
              <a:t>Ejemplos: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2050" name="Picture 2" descr="https://i2.wp.com/recursosformacion.com/wordpress-content/uploads/2015/10/2015-10-12_19h58_5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934" y="1649337"/>
            <a:ext cx="3635844" cy="433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pic fail programm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745" y="2038380"/>
            <a:ext cx="428625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12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663" y="291347"/>
            <a:ext cx="8534400" cy="1507067"/>
          </a:xfrm>
        </p:spPr>
        <p:txBody>
          <a:bodyPr/>
          <a:lstStyle/>
          <a:p>
            <a:r>
              <a:rPr lang="es-PE" dirty="0" err="1" smtClean="0"/>
              <a:t>CONCLUSIóN</a:t>
            </a:r>
            <a:r>
              <a:rPr lang="es-PE" dirty="0" smtClean="0"/>
              <a:t>:</a:t>
            </a: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837488" y="1798414"/>
            <a:ext cx="89389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Hacer P</a:t>
            </a:r>
            <a:r>
              <a:rPr lang="es-PE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ruebas </a:t>
            </a:r>
            <a:r>
              <a:rPr lang="es-PE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</a:t>
            </a:r>
            <a:r>
              <a:rPr lang="es-PE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nitarias </a:t>
            </a:r>
            <a:r>
              <a:rPr lang="es-PE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proporciona un trabajo correcto y </a:t>
            </a:r>
            <a:r>
              <a:rPr lang="es-PE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seguro.</a:t>
            </a:r>
            <a:endParaRPr lang="es-PE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s-PE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No importa tener una productividad de código alta sin estar </a:t>
            </a:r>
            <a:r>
              <a:rPr lang="es-PE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seguro a que </a:t>
            </a:r>
            <a:r>
              <a:rPr lang="es-PE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este </a:t>
            </a:r>
            <a:r>
              <a:rPr lang="es-PE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bien, por </a:t>
            </a:r>
            <a:r>
              <a:rPr lang="es-PE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que un simple error sin a ver </a:t>
            </a:r>
            <a:r>
              <a:rPr lang="es-PE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hecho </a:t>
            </a:r>
            <a:r>
              <a:rPr lang="es-PE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pruebas en tu código puede echar a perder todo tu progreso </a:t>
            </a:r>
            <a:r>
              <a:rPr lang="es-PE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103592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102" y="2036942"/>
            <a:ext cx="6048202" cy="234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11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324</TotalTime>
  <Words>316</Words>
  <Application>Microsoft Office PowerPoint</Application>
  <PresentationFormat>Panorámica</PresentationFormat>
  <Paragraphs>17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Century Gothic</vt:lpstr>
      <vt:lpstr>Wingdings</vt:lpstr>
      <vt:lpstr>Wingdings 3</vt:lpstr>
      <vt:lpstr>Sector</vt:lpstr>
      <vt:lpstr>Presentación de PowerPoint</vt:lpstr>
      <vt:lpstr>Presentación de PowerPoint</vt:lpstr>
      <vt:lpstr>Presentación de PowerPoint</vt:lpstr>
      <vt:lpstr>Presentación de PowerPoint</vt:lpstr>
      <vt:lpstr>Ejemplos:</vt:lpstr>
      <vt:lpstr>CONCLUSIóN: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 - JHAN CARLOS VALDIVIA VELASQUEZ</dc:creator>
  <cp:lastModifiedBy>Cindy Marllury Mendoza</cp:lastModifiedBy>
  <cp:revision>27</cp:revision>
  <dcterms:created xsi:type="dcterms:W3CDTF">2020-01-21T04:10:07Z</dcterms:created>
  <dcterms:modified xsi:type="dcterms:W3CDTF">2020-01-28T02:52:50Z</dcterms:modified>
</cp:coreProperties>
</file>