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936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958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05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502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014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311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080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75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520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627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052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437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0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922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10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265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91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03170-90FF-4B84-B655-3EF008521F95}" type="datetimeFigureOut">
              <a:rPr lang="es-PE" smtClean="0"/>
              <a:t>27/01/2020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61E6C-0E54-4F55-A3E2-CD6C6CC62F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8040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00766" y="824248"/>
            <a:ext cx="9285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Patrón  de diseño en java</a:t>
            </a:r>
          </a:p>
          <a:p>
            <a:pPr algn="ctr"/>
            <a:r>
              <a:rPr lang="es-PE" sz="4400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</a:p>
          <a:p>
            <a:pPr algn="ctr"/>
            <a:r>
              <a:rPr lang="es-PE" sz="4400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(modelo, vista, controlador)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137893" y="5589431"/>
            <a:ext cx="7141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s-ES" sz="4800" dirty="0" smtClean="0"/>
              <a:t>De la cruz Rivera </a:t>
            </a:r>
            <a:r>
              <a:rPr lang="es-ES" sz="4800" dirty="0" err="1" smtClean="0"/>
              <a:t>Jhordan</a:t>
            </a:r>
            <a:endParaRPr lang="es-PE" sz="4800" dirty="0"/>
          </a:p>
        </p:txBody>
      </p:sp>
    </p:spTree>
    <p:extLst>
      <p:ext uri="{BB962C8B-B14F-4D97-AF65-F5344CB8AC3E}">
        <p14:creationId xmlns:p14="http://schemas.microsoft.com/office/powerpoint/2010/main" val="10041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ABAF62B2-81F6-4E6A-B8BD-78B358C8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960" y="323098"/>
            <a:ext cx="9145068" cy="1409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40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patrón MVC </a:t>
            </a:r>
            <a:r>
              <a:rPr lang="es-PE" sz="4000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s-PE" sz="4000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PE" sz="4000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PE" sz="40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Modelo-Vista-Controlador) 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0694" y="3989275"/>
            <a:ext cx="10515600" cy="185773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sz="3200" dirty="0" smtClean="0"/>
              <a:t>En español Modelo Vista Controlador, este patrón permite separar una aplicación en 3 capas, una forma de organizar y de hacer escalable un proyecto.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04145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patron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60" y="1957476"/>
            <a:ext cx="7404279" cy="456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xmlns="" id="{ABAF62B2-81F6-4E6A-B8BD-78B358C8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419"/>
            <a:ext cx="5947205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4000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Gráfica del patrón (MVC)</a:t>
            </a:r>
            <a:endParaRPr lang="es-PE" sz="4000" b="1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5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ABAF62B2-81F6-4E6A-B8BD-78B358C8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997" y="562267"/>
            <a:ext cx="7709226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4000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las 3 capas (MVC)</a:t>
            </a:r>
            <a:endParaRPr lang="es-PE" sz="4000" b="1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810" y="2482447"/>
            <a:ext cx="10515600" cy="185773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ES" sz="3200" b="1" dirty="0" smtClean="0"/>
              <a:t>Modelo: </a:t>
            </a:r>
            <a:r>
              <a:rPr lang="es-ES" sz="3200" dirty="0" smtClean="0"/>
              <a:t>Esta capa representa todo lo que tiene que ver con el acceso a datos: guardar, actualizar, obtener datos, además todo el código de la lógica del negocio, básicamente son las clases Java y parte de la lógica de negocio.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48708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ABAF62B2-81F6-4E6A-B8BD-78B358C8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997" y="562267"/>
            <a:ext cx="7709226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4000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las 3 capas (MVC)</a:t>
            </a:r>
            <a:endParaRPr lang="es-PE" sz="4000" b="1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810" y="2482447"/>
            <a:ext cx="10515600" cy="393123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ES" sz="3200" b="1" dirty="0" smtClean="0"/>
              <a:t>Vista: </a:t>
            </a:r>
            <a:r>
              <a:rPr lang="es-ES" sz="3200" dirty="0" smtClean="0"/>
              <a:t>La vista tiene que ver con la presentación de datos del modelo y lo que ve el usuario, por lo general una vista es la representación visual de un modelo (POJO o clase java).</a:t>
            </a:r>
          </a:p>
          <a:p>
            <a:pPr marL="0" indent="0" algn="just">
              <a:buNone/>
            </a:pPr>
            <a:endParaRPr lang="es-ES" sz="3200" dirty="0" smtClean="0"/>
          </a:p>
          <a:p>
            <a:pPr marL="0" indent="0" algn="just">
              <a:buNone/>
            </a:pPr>
            <a:r>
              <a:rPr lang="es-ES" sz="3200" dirty="0" smtClean="0"/>
              <a:t>Por ejemplo el modelo usuario que es una clase en Java y que tiene como propiedades, nombre y apellido debe pertenecer a una vista en la que el usuario vea esas propiedades.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36521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ABAF62B2-81F6-4E6A-B8BD-78B358C8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997" y="562267"/>
            <a:ext cx="7709226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4000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las 3 capas (MVC)</a:t>
            </a:r>
            <a:endParaRPr lang="es-PE" sz="4000" b="1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810" y="1609859"/>
            <a:ext cx="10515600" cy="488109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ES" sz="3200" b="1" dirty="0" smtClean="0"/>
              <a:t>Controlador: </a:t>
            </a:r>
            <a:r>
              <a:rPr lang="es-ES" sz="3200" dirty="0" smtClean="0"/>
              <a:t>El controlador es el encargado de conectar el modelo con las vistas, funciona como un puente entre la vista y el modelo, el controlador recibe eventos generados por el usuario desde las vistas y se encargar de direccionar al modelo la petición respectiva.</a:t>
            </a:r>
          </a:p>
          <a:p>
            <a:pPr marL="0" indent="0" algn="just">
              <a:buNone/>
            </a:pPr>
            <a:endParaRPr lang="es-ES" sz="3200" dirty="0" smtClean="0"/>
          </a:p>
          <a:p>
            <a:pPr marL="0" indent="0" algn="just">
              <a:buNone/>
            </a:pPr>
            <a:r>
              <a:rPr lang="es-ES" sz="3200" dirty="0" smtClean="0"/>
              <a:t>Por ejemplo el usuario quiere ver los clientes con apellido Álvarez, la petición va al controlador y el se encarga de utilizar el modelo adecuado y devolver ese modelo a la vista.</a:t>
            </a:r>
          </a:p>
          <a:p>
            <a:pPr marL="0" indent="0" algn="just">
              <a:buNone/>
            </a:pPr>
            <a:endParaRPr lang="es-ES" sz="3200" dirty="0" smtClean="0"/>
          </a:p>
          <a:p>
            <a:pPr marL="0" indent="0" algn="just">
              <a:buNone/>
            </a:pPr>
            <a:r>
              <a:rPr lang="es-ES" sz="3200" dirty="0" smtClean="0"/>
              <a:t>Si te das cuenta en ningún momento interactúan directamente la vista con el modelo, esto también mantiene la seguridad en una aplicación.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09164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ABAF62B2-81F6-4E6A-B8BD-78B358C8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307" y="562267"/>
            <a:ext cx="7336624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4000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importante usar este patrón?</a:t>
            </a:r>
            <a:endParaRPr lang="es-PE" sz="4000" b="1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819" y="2421228"/>
            <a:ext cx="10515600" cy="213789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ES" sz="3200" dirty="0" smtClean="0"/>
              <a:t>Lo importante de este patrón es que permite dividir en partes, que de alguna manera son independientes, con lo que si por ejemplo hago algún cambio el modelo no afectaría a la vista o si hay algún cambio sería mínimo.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52359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xmlns="" id="{ABAF62B2-81F6-4E6A-B8BD-78B358C8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568" y="571981"/>
            <a:ext cx="3942106" cy="731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4000" b="1" dirty="0" smtClean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Implementación:</a:t>
            </a:r>
            <a:endParaRPr lang="es-PE" sz="4000" b="1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90" y="2207450"/>
            <a:ext cx="4677095" cy="38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22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85</TotalTime>
  <Words>356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Bell MT</vt:lpstr>
      <vt:lpstr>Bookman Old Style</vt:lpstr>
      <vt:lpstr>Calibri</vt:lpstr>
      <vt:lpstr>Rockwell</vt:lpstr>
      <vt:lpstr>Times New Roman</vt:lpstr>
      <vt:lpstr>Wingdings</vt:lpstr>
      <vt:lpstr>Damask</vt:lpstr>
      <vt:lpstr>Presentación de PowerPoint</vt:lpstr>
      <vt:lpstr>El patrón MVC  (Modelo-Vista-Controlador)  </vt:lpstr>
      <vt:lpstr>Gráfica del patrón (MVC)</vt:lpstr>
      <vt:lpstr>Descripción de las 3 capas (MVC)</vt:lpstr>
      <vt:lpstr>Descripción de las 3 capas (MVC)</vt:lpstr>
      <vt:lpstr>Descripción de las 3 capas (MVC)</vt:lpstr>
      <vt:lpstr>Es importante usar este patrón?</vt:lpstr>
      <vt:lpstr>Implementación: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JHORDAN DE LA CRVZ</dc:creator>
  <cp:lastModifiedBy>JHORDAN DE LA CRVZ</cp:lastModifiedBy>
  <cp:revision>6</cp:revision>
  <dcterms:created xsi:type="dcterms:W3CDTF">2020-01-27T21:50:44Z</dcterms:created>
  <dcterms:modified xsi:type="dcterms:W3CDTF">2020-01-27T23:16:32Z</dcterms:modified>
</cp:coreProperties>
</file>