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7" r:id="rId2"/>
    <p:sldId id="256" r:id="rId3"/>
    <p:sldId id="263" r:id="rId4"/>
    <p:sldId id="258" r:id="rId5"/>
    <p:sldId id="259" r:id="rId6"/>
    <p:sldId id="260" r:id="rId7"/>
    <p:sldId id="261" r:id="rId8"/>
    <p:sldId id="262" r:id="rId9"/>
    <p:sldId id="264" r:id="rId10"/>
    <p:sldId id="268" r:id="rId11"/>
    <p:sldId id="267"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3" d="100"/>
          <a:sy n="63" d="100"/>
        </p:scale>
        <p:origin x="10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B8F76D-545E-4D35-98F4-8EF04A569FF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s-ES"/>
        </a:p>
      </dgm:t>
    </dgm:pt>
    <dgm:pt modelId="{A6E176D0-E77D-4830-9334-8D249326F1E2}">
      <dgm:prSet phldrT="[Texto]" custT="1"/>
      <dgm:spPr/>
      <dgm:t>
        <a:bodyPr/>
        <a:lstStyle/>
        <a:p>
          <a:endParaRPr lang="es-ES" sz="1100" b="1" dirty="0" smtClean="0"/>
        </a:p>
        <a:p>
          <a:r>
            <a:rPr lang="es-ES" sz="1100" b="1" dirty="0" smtClean="0"/>
            <a:t>El objetivo de las pruebas es presentar información sobre la calidad del producto a las personas responsables</a:t>
          </a:r>
          <a:endParaRPr lang="es-ES" sz="1100" b="1" dirty="0"/>
        </a:p>
      </dgm:t>
    </dgm:pt>
    <dgm:pt modelId="{31648E95-F66B-47C5-8DE3-7BC3C0A1527E}" type="parTrans" cxnId="{0C8E677B-C977-4B17-80B5-75F54072A781}">
      <dgm:prSet/>
      <dgm:spPr/>
      <dgm:t>
        <a:bodyPr/>
        <a:lstStyle/>
        <a:p>
          <a:endParaRPr lang="es-ES" sz="1600" b="1"/>
        </a:p>
      </dgm:t>
    </dgm:pt>
    <dgm:pt modelId="{7C948584-5723-44F9-AC3E-1DA171F60F50}" type="sibTrans" cxnId="{0C8E677B-C977-4B17-80B5-75F54072A781}">
      <dgm:prSet/>
      <dgm:spPr/>
      <dgm:t>
        <a:bodyPr/>
        <a:lstStyle/>
        <a:p>
          <a:endParaRPr lang="es-ES" sz="1600" b="1"/>
        </a:p>
      </dgm:t>
    </dgm:pt>
    <dgm:pt modelId="{FF41A954-EFE9-478B-B20C-BFF748BFDCD2}">
      <dgm:prSet phldrT="[Texto]" custT="1"/>
      <dgm:spPr/>
      <dgm:t>
        <a:bodyPr/>
        <a:lstStyle/>
        <a:p>
          <a:r>
            <a:rPr lang="es-ES" sz="1200" b="1" dirty="0" smtClean="0"/>
            <a:t> Encontrar defectos, aumentar la confianza en el nivel de calidad, facilitar información para la toma de decisiones.</a:t>
          </a:r>
          <a:endParaRPr lang="es-ES" sz="1200" b="1" dirty="0"/>
        </a:p>
      </dgm:t>
    </dgm:pt>
    <dgm:pt modelId="{0D73A011-3A5E-4B6C-A6A6-37B96CAF65C1}" type="parTrans" cxnId="{71353295-7753-4649-8C77-DC7873EF4794}">
      <dgm:prSet/>
      <dgm:spPr/>
      <dgm:t>
        <a:bodyPr/>
        <a:lstStyle/>
        <a:p>
          <a:endParaRPr lang="es-ES" sz="1600" b="1"/>
        </a:p>
      </dgm:t>
    </dgm:pt>
    <dgm:pt modelId="{6433EEDF-6247-4741-BFE9-74B3E2EC34BE}" type="sibTrans" cxnId="{71353295-7753-4649-8C77-DC7873EF4794}">
      <dgm:prSet/>
      <dgm:spPr/>
      <dgm:t>
        <a:bodyPr/>
        <a:lstStyle/>
        <a:p>
          <a:endParaRPr lang="es-ES" sz="1600" b="1"/>
        </a:p>
      </dgm:t>
    </dgm:pt>
    <dgm:pt modelId="{EB05E565-E7C9-4A01-91F7-ACAAAF2DAC73}">
      <dgm:prSet custT="1"/>
      <dgm:spPr/>
      <dgm:t>
        <a:bodyPr/>
        <a:lstStyle/>
        <a:p>
          <a:r>
            <a:rPr lang="es-ES" sz="1200" b="1" dirty="0" smtClean="0"/>
            <a:t>Las actividades técnicas, documentación, enfoques y demás elementos que condicionarán las pruebas a realizar deben ser seleccionados y utilizados de la manera más eficiente según contexto del proyecto.</a:t>
          </a:r>
          <a:endParaRPr lang="en-US" sz="1200" b="1" dirty="0"/>
        </a:p>
      </dgm:t>
    </dgm:pt>
    <dgm:pt modelId="{5C96A645-09AC-4065-B7AC-25573A000B97}" type="parTrans" cxnId="{D368A7E2-12CA-4AB1-B4A5-D7E110232072}">
      <dgm:prSet/>
      <dgm:spPr/>
      <dgm:t>
        <a:bodyPr/>
        <a:lstStyle/>
        <a:p>
          <a:endParaRPr lang="es-ES" sz="1600" b="1"/>
        </a:p>
      </dgm:t>
    </dgm:pt>
    <dgm:pt modelId="{EEA5A0BD-5E2C-4EDA-B797-784E330A73BC}" type="sibTrans" cxnId="{D368A7E2-12CA-4AB1-B4A5-D7E110232072}">
      <dgm:prSet/>
      <dgm:spPr/>
      <dgm:t>
        <a:bodyPr/>
        <a:lstStyle/>
        <a:p>
          <a:endParaRPr lang="es-ES" sz="1600" b="1"/>
        </a:p>
      </dgm:t>
    </dgm:pt>
    <dgm:pt modelId="{09C5AB88-2206-4229-9511-1ABC758E3BD8}">
      <dgm:prSet custT="1"/>
      <dgm:spPr/>
      <dgm:t>
        <a:bodyPr/>
        <a:lstStyle/>
        <a:p>
          <a:r>
            <a:rPr lang="es-ES" sz="1200" b="1" dirty="0" smtClean="0"/>
            <a:t>A pesar de lo que muchos promueven, no existen las "mejores prácticas" Toda práctica puede ser ideal para una situación, pero completamente inútil o incluso perjudicial en otra.</a:t>
          </a:r>
          <a:endParaRPr lang="en-US" sz="1200" b="1" dirty="0"/>
        </a:p>
      </dgm:t>
    </dgm:pt>
    <dgm:pt modelId="{B604AA57-0F5A-4D37-AAED-F244A5D63AD4}" type="parTrans" cxnId="{3103DC7F-C802-4D07-8511-BB2CC1C3EA72}">
      <dgm:prSet/>
      <dgm:spPr/>
      <dgm:t>
        <a:bodyPr/>
        <a:lstStyle/>
        <a:p>
          <a:endParaRPr lang="es-ES" sz="1600" b="1"/>
        </a:p>
      </dgm:t>
    </dgm:pt>
    <dgm:pt modelId="{0A110380-5E38-451C-AE89-E95D2EC431A8}" type="sibTrans" cxnId="{3103DC7F-C802-4D07-8511-BB2CC1C3EA72}">
      <dgm:prSet/>
      <dgm:spPr/>
      <dgm:t>
        <a:bodyPr/>
        <a:lstStyle/>
        <a:p>
          <a:endParaRPr lang="es-ES" sz="1600" b="1"/>
        </a:p>
      </dgm:t>
    </dgm:pt>
    <dgm:pt modelId="{05509855-BA0D-47CF-B6E3-B030EAC35AF0}">
      <dgm:prSet custT="1"/>
      <dgm:spPr/>
      <dgm:t>
        <a:bodyPr/>
        <a:lstStyle/>
        <a:p>
          <a:endParaRPr lang="en-US" sz="1200" b="1" dirty="0"/>
        </a:p>
      </dgm:t>
    </dgm:pt>
    <dgm:pt modelId="{7E30D0FA-DF5F-4554-B3CE-4E50F635EB63}" type="parTrans" cxnId="{D99CD391-3224-48F2-96C6-1DF15992C022}">
      <dgm:prSet/>
      <dgm:spPr/>
      <dgm:t>
        <a:bodyPr/>
        <a:lstStyle/>
        <a:p>
          <a:endParaRPr lang="es-ES" sz="1600" b="1"/>
        </a:p>
      </dgm:t>
    </dgm:pt>
    <dgm:pt modelId="{ABDC2EF5-A5C5-48F2-B25B-EFC7B8746E37}" type="sibTrans" cxnId="{D99CD391-3224-48F2-96C6-1DF15992C022}">
      <dgm:prSet/>
      <dgm:spPr/>
      <dgm:t>
        <a:bodyPr/>
        <a:lstStyle/>
        <a:p>
          <a:endParaRPr lang="es-ES" sz="1600" b="1"/>
        </a:p>
      </dgm:t>
    </dgm:pt>
    <dgm:pt modelId="{C1D1044C-1749-4AFB-8BD9-C36215A93CCD}" type="pres">
      <dgm:prSet presAssocID="{84B8F76D-545E-4D35-98F4-8EF04A569FF4}" presName="diagram" presStyleCnt="0">
        <dgm:presLayoutVars>
          <dgm:dir/>
          <dgm:resizeHandles val="exact"/>
        </dgm:presLayoutVars>
      </dgm:prSet>
      <dgm:spPr/>
      <dgm:t>
        <a:bodyPr/>
        <a:lstStyle/>
        <a:p>
          <a:endParaRPr lang="es-ES"/>
        </a:p>
      </dgm:t>
    </dgm:pt>
    <dgm:pt modelId="{5CB70AC8-6857-4AE2-922A-263CED0F53B4}" type="pres">
      <dgm:prSet presAssocID="{A6E176D0-E77D-4830-9334-8D249326F1E2}" presName="node" presStyleLbl="node1" presStyleIdx="0" presStyleCnt="5" custScaleX="76160" custScaleY="94634">
        <dgm:presLayoutVars>
          <dgm:bulletEnabled val="1"/>
        </dgm:presLayoutVars>
      </dgm:prSet>
      <dgm:spPr/>
      <dgm:t>
        <a:bodyPr/>
        <a:lstStyle/>
        <a:p>
          <a:endParaRPr lang="es-ES"/>
        </a:p>
      </dgm:t>
    </dgm:pt>
    <dgm:pt modelId="{C80EA645-B7D8-4335-99D6-7C94F3CF4473}" type="pres">
      <dgm:prSet presAssocID="{7C948584-5723-44F9-AC3E-1DA171F60F50}" presName="sibTrans" presStyleCnt="0"/>
      <dgm:spPr/>
    </dgm:pt>
    <dgm:pt modelId="{213B6DFB-4D8E-489A-8F67-66D8F12771AA}" type="pres">
      <dgm:prSet presAssocID="{FF41A954-EFE9-478B-B20C-BFF748BFDCD2}" presName="node" presStyleLbl="node1" presStyleIdx="1" presStyleCnt="5">
        <dgm:presLayoutVars>
          <dgm:bulletEnabled val="1"/>
        </dgm:presLayoutVars>
      </dgm:prSet>
      <dgm:spPr/>
      <dgm:t>
        <a:bodyPr/>
        <a:lstStyle/>
        <a:p>
          <a:endParaRPr lang="es-ES"/>
        </a:p>
      </dgm:t>
    </dgm:pt>
    <dgm:pt modelId="{C9A4A7D2-CBC6-49AE-8E46-E2CCCEC6E617}" type="pres">
      <dgm:prSet presAssocID="{6433EEDF-6247-4741-BFE9-74B3E2EC34BE}" presName="sibTrans" presStyleCnt="0"/>
      <dgm:spPr/>
    </dgm:pt>
    <dgm:pt modelId="{7A143BF1-C494-49AF-945A-8CC976DD9522}" type="pres">
      <dgm:prSet presAssocID="{05509855-BA0D-47CF-B6E3-B030EAC35AF0}" presName="node" presStyleLbl="node1" presStyleIdx="2" presStyleCnt="5">
        <dgm:presLayoutVars>
          <dgm:bulletEnabled val="1"/>
        </dgm:presLayoutVars>
      </dgm:prSet>
      <dgm:spPr/>
      <dgm:t>
        <a:bodyPr/>
        <a:lstStyle/>
        <a:p>
          <a:endParaRPr lang="es-ES"/>
        </a:p>
      </dgm:t>
    </dgm:pt>
    <dgm:pt modelId="{436173C2-977A-462F-989E-6F34243BB7F5}" type="pres">
      <dgm:prSet presAssocID="{ABDC2EF5-A5C5-48F2-B25B-EFC7B8746E37}" presName="sibTrans" presStyleCnt="0"/>
      <dgm:spPr/>
    </dgm:pt>
    <dgm:pt modelId="{EDD0FCBB-C7CE-4AA3-B960-846868C9103C}" type="pres">
      <dgm:prSet presAssocID="{EB05E565-E7C9-4A01-91F7-ACAAAF2DAC73}" presName="node" presStyleLbl="node1" presStyleIdx="3" presStyleCnt="5">
        <dgm:presLayoutVars>
          <dgm:bulletEnabled val="1"/>
        </dgm:presLayoutVars>
      </dgm:prSet>
      <dgm:spPr/>
      <dgm:t>
        <a:bodyPr/>
        <a:lstStyle/>
        <a:p>
          <a:endParaRPr lang="es-ES"/>
        </a:p>
      </dgm:t>
    </dgm:pt>
    <dgm:pt modelId="{54035627-7309-4EE1-BAEE-F91A8121D0F6}" type="pres">
      <dgm:prSet presAssocID="{EEA5A0BD-5E2C-4EDA-B797-784E330A73BC}" presName="sibTrans" presStyleCnt="0"/>
      <dgm:spPr/>
    </dgm:pt>
    <dgm:pt modelId="{A6B4E09C-F02A-4C51-9FA3-5A8C899EF8AF}" type="pres">
      <dgm:prSet presAssocID="{09C5AB88-2206-4229-9511-1ABC758E3BD8}" presName="node" presStyleLbl="node1" presStyleIdx="4" presStyleCnt="5">
        <dgm:presLayoutVars>
          <dgm:bulletEnabled val="1"/>
        </dgm:presLayoutVars>
      </dgm:prSet>
      <dgm:spPr/>
      <dgm:t>
        <a:bodyPr/>
        <a:lstStyle/>
        <a:p>
          <a:endParaRPr lang="es-ES"/>
        </a:p>
      </dgm:t>
    </dgm:pt>
  </dgm:ptLst>
  <dgm:cxnLst>
    <dgm:cxn modelId="{71353295-7753-4649-8C77-DC7873EF4794}" srcId="{84B8F76D-545E-4D35-98F4-8EF04A569FF4}" destId="{FF41A954-EFE9-478B-B20C-BFF748BFDCD2}" srcOrd="1" destOrd="0" parTransId="{0D73A011-3A5E-4B6C-A6A6-37B96CAF65C1}" sibTransId="{6433EEDF-6247-4741-BFE9-74B3E2EC34BE}"/>
    <dgm:cxn modelId="{0C8E677B-C977-4B17-80B5-75F54072A781}" srcId="{84B8F76D-545E-4D35-98F4-8EF04A569FF4}" destId="{A6E176D0-E77D-4830-9334-8D249326F1E2}" srcOrd="0" destOrd="0" parTransId="{31648E95-F66B-47C5-8DE3-7BC3C0A1527E}" sibTransId="{7C948584-5723-44F9-AC3E-1DA171F60F50}"/>
    <dgm:cxn modelId="{522D6B31-0F00-41B1-A874-B7BDEE41610E}" type="presOf" srcId="{A6E176D0-E77D-4830-9334-8D249326F1E2}" destId="{5CB70AC8-6857-4AE2-922A-263CED0F53B4}" srcOrd="0" destOrd="0" presId="urn:microsoft.com/office/officeart/2005/8/layout/default"/>
    <dgm:cxn modelId="{68F7F0D8-DBBA-4F78-B6FF-A9E10864FE05}" type="presOf" srcId="{FF41A954-EFE9-478B-B20C-BFF748BFDCD2}" destId="{213B6DFB-4D8E-489A-8F67-66D8F12771AA}" srcOrd="0" destOrd="0" presId="urn:microsoft.com/office/officeart/2005/8/layout/default"/>
    <dgm:cxn modelId="{2FC5FFA8-4A7F-4F73-8908-FB904A6E61EF}" type="presOf" srcId="{84B8F76D-545E-4D35-98F4-8EF04A569FF4}" destId="{C1D1044C-1749-4AFB-8BD9-C36215A93CCD}" srcOrd="0" destOrd="0" presId="urn:microsoft.com/office/officeart/2005/8/layout/default"/>
    <dgm:cxn modelId="{D99CD391-3224-48F2-96C6-1DF15992C022}" srcId="{84B8F76D-545E-4D35-98F4-8EF04A569FF4}" destId="{05509855-BA0D-47CF-B6E3-B030EAC35AF0}" srcOrd="2" destOrd="0" parTransId="{7E30D0FA-DF5F-4554-B3CE-4E50F635EB63}" sibTransId="{ABDC2EF5-A5C5-48F2-B25B-EFC7B8746E37}"/>
    <dgm:cxn modelId="{AD0DE8C2-B149-4723-8150-ABBCC35825A3}" type="presOf" srcId="{05509855-BA0D-47CF-B6E3-B030EAC35AF0}" destId="{7A143BF1-C494-49AF-945A-8CC976DD9522}" srcOrd="0" destOrd="0" presId="urn:microsoft.com/office/officeart/2005/8/layout/default"/>
    <dgm:cxn modelId="{80D0262C-474D-4E23-B5A6-59423F6A6694}" type="presOf" srcId="{09C5AB88-2206-4229-9511-1ABC758E3BD8}" destId="{A6B4E09C-F02A-4C51-9FA3-5A8C899EF8AF}" srcOrd="0" destOrd="0" presId="urn:microsoft.com/office/officeart/2005/8/layout/default"/>
    <dgm:cxn modelId="{24EC7685-3D08-46FB-AFC2-5808D38065AB}" type="presOf" srcId="{EB05E565-E7C9-4A01-91F7-ACAAAF2DAC73}" destId="{EDD0FCBB-C7CE-4AA3-B960-846868C9103C}" srcOrd="0" destOrd="0" presId="urn:microsoft.com/office/officeart/2005/8/layout/default"/>
    <dgm:cxn modelId="{3103DC7F-C802-4D07-8511-BB2CC1C3EA72}" srcId="{84B8F76D-545E-4D35-98F4-8EF04A569FF4}" destId="{09C5AB88-2206-4229-9511-1ABC758E3BD8}" srcOrd="4" destOrd="0" parTransId="{B604AA57-0F5A-4D37-AAED-F244A5D63AD4}" sibTransId="{0A110380-5E38-451C-AE89-E95D2EC431A8}"/>
    <dgm:cxn modelId="{D368A7E2-12CA-4AB1-B4A5-D7E110232072}" srcId="{84B8F76D-545E-4D35-98F4-8EF04A569FF4}" destId="{EB05E565-E7C9-4A01-91F7-ACAAAF2DAC73}" srcOrd="3" destOrd="0" parTransId="{5C96A645-09AC-4065-B7AC-25573A000B97}" sibTransId="{EEA5A0BD-5E2C-4EDA-B797-784E330A73BC}"/>
    <dgm:cxn modelId="{2A3C120F-908F-44ED-A2DA-7BE0291A6229}" type="presParOf" srcId="{C1D1044C-1749-4AFB-8BD9-C36215A93CCD}" destId="{5CB70AC8-6857-4AE2-922A-263CED0F53B4}" srcOrd="0" destOrd="0" presId="urn:microsoft.com/office/officeart/2005/8/layout/default"/>
    <dgm:cxn modelId="{6F197AD9-16AA-4721-8A0F-9A213F801ABC}" type="presParOf" srcId="{C1D1044C-1749-4AFB-8BD9-C36215A93CCD}" destId="{C80EA645-B7D8-4335-99D6-7C94F3CF4473}" srcOrd="1" destOrd="0" presId="urn:microsoft.com/office/officeart/2005/8/layout/default"/>
    <dgm:cxn modelId="{D3C99B25-7CA0-4917-A2D2-7335CCE3B3B8}" type="presParOf" srcId="{C1D1044C-1749-4AFB-8BD9-C36215A93CCD}" destId="{213B6DFB-4D8E-489A-8F67-66D8F12771AA}" srcOrd="2" destOrd="0" presId="urn:microsoft.com/office/officeart/2005/8/layout/default"/>
    <dgm:cxn modelId="{2AE44353-CD39-4A16-8154-98B1CF6F0F14}" type="presParOf" srcId="{C1D1044C-1749-4AFB-8BD9-C36215A93CCD}" destId="{C9A4A7D2-CBC6-49AE-8E46-E2CCCEC6E617}" srcOrd="3" destOrd="0" presId="urn:microsoft.com/office/officeart/2005/8/layout/default"/>
    <dgm:cxn modelId="{09C3961C-53FC-4D28-B7AE-55605E62759E}" type="presParOf" srcId="{C1D1044C-1749-4AFB-8BD9-C36215A93CCD}" destId="{7A143BF1-C494-49AF-945A-8CC976DD9522}" srcOrd="4" destOrd="0" presId="urn:microsoft.com/office/officeart/2005/8/layout/default"/>
    <dgm:cxn modelId="{AB746285-47D9-4482-AFF7-B78232F4AC94}" type="presParOf" srcId="{C1D1044C-1749-4AFB-8BD9-C36215A93CCD}" destId="{436173C2-977A-462F-989E-6F34243BB7F5}" srcOrd="5" destOrd="0" presId="urn:microsoft.com/office/officeart/2005/8/layout/default"/>
    <dgm:cxn modelId="{CC4ACAEC-07E8-47DF-8709-F8ECC8D12BD4}" type="presParOf" srcId="{C1D1044C-1749-4AFB-8BD9-C36215A93CCD}" destId="{EDD0FCBB-C7CE-4AA3-B960-846868C9103C}" srcOrd="6" destOrd="0" presId="urn:microsoft.com/office/officeart/2005/8/layout/default"/>
    <dgm:cxn modelId="{F323172B-4644-4B5C-A183-491926F7CE8D}" type="presParOf" srcId="{C1D1044C-1749-4AFB-8BD9-C36215A93CCD}" destId="{54035627-7309-4EE1-BAEE-F91A8121D0F6}" srcOrd="7" destOrd="0" presId="urn:microsoft.com/office/officeart/2005/8/layout/default"/>
    <dgm:cxn modelId="{0FA4E474-9E88-4A91-833F-94957322D426}" type="presParOf" srcId="{C1D1044C-1749-4AFB-8BD9-C36215A93CCD}" destId="{A6B4E09C-F02A-4C51-9FA3-5A8C899EF8AF}"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AAABB7-3D58-493F-B933-B68682F1B452}" type="doc">
      <dgm:prSet loTypeId="urn:microsoft.com/office/officeart/2005/8/layout/matrix1" loCatId="matrix" qsTypeId="urn:microsoft.com/office/officeart/2005/8/quickstyle/simple1" qsCatId="simple" csTypeId="urn:microsoft.com/office/officeart/2005/8/colors/accent3_3" csCatId="accent3" phldr="1"/>
      <dgm:spPr/>
      <dgm:t>
        <a:bodyPr/>
        <a:lstStyle/>
        <a:p>
          <a:endParaRPr lang="es-ES"/>
        </a:p>
      </dgm:t>
    </dgm:pt>
    <dgm:pt modelId="{E861796F-E341-4CD6-A6F4-2E5FB563D7EB}">
      <dgm:prSet phldrT="[Texto]" custT="1"/>
      <dgm:spPr/>
      <dgm:t>
        <a:bodyPr/>
        <a:lstStyle/>
        <a:p>
          <a:r>
            <a:rPr lang="es-ES" sz="2400" b="1" dirty="0" smtClean="0"/>
            <a:t>PRUEBAS UNITARIAS</a:t>
          </a:r>
          <a:endParaRPr lang="es-ES" sz="2400" b="1" dirty="0"/>
        </a:p>
      </dgm:t>
    </dgm:pt>
    <dgm:pt modelId="{F6672706-1C8A-43F4-BA75-13DF5B6203BB}" type="parTrans" cxnId="{9ACAC6C0-3E6E-48BB-B6BF-AF6E2B8D35E3}">
      <dgm:prSet/>
      <dgm:spPr/>
      <dgm:t>
        <a:bodyPr/>
        <a:lstStyle/>
        <a:p>
          <a:endParaRPr lang="es-ES"/>
        </a:p>
      </dgm:t>
    </dgm:pt>
    <dgm:pt modelId="{91EDFF74-E0AA-4591-97D4-78CF7DE89CA2}" type="sibTrans" cxnId="{9ACAC6C0-3E6E-48BB-B6BF-AF6E2B8D35E3}">
      <dgm:prSet/>
      <dgm:spPr/>
      <dgm:t>
        <a:bodyPr/>
        <a:lstStyle/>
        <a:p>
          <a:endParaRPr lang="es-ES"/>
        </a:p>
      </dgm:t>
    </dgm:pt>
    <dgm:pt modelId="{626488CD-7844-49AF-A49B-C60F65183D12}">
      <dgm:prSet phldrT="[Texto]"/>
      <dgm:spPr/>
      <dgm:t>
        <a:bodyPr/>
        <a:lstStyle/>
        <a:p>
          <a:r>
            <a:rPr lang="es-ES" dirty="0" smtClean="0"/>
            <a:t>Consisten en aislar una parte del código y comprobar que funciona a la perfección. Son pequeños ”</a:t>
          </a:r>
          <a:r>
            <a:rPr lang="es-ES" dirty="0" err="1" smtClean="0"/>
            <a:t>t</a:t>
          </a:r>
          <a:r>
            <a:rPr lang="es-ES" i="1" dirty="0" err="1" smtClean="0"/>
            <a:t>ests</a:t>
          </a:r>
          <a:r>
            <a:rPr lang="es-ES" i="1" dirty="0" smtClean="0"/>
            <a:t>”</a:t>
          </a:r>
          <a:r>
            <a:rPr lang="es-ES" dirty="0" smtClean="0"/>
            <a:t> que validan el comportamiento de un objeto y la lógica</a:t>
          </a:r>
          <a:endParaRPr lang="es-ES" dirty="0"/>
        </a:p>
      </dgm:t>
    </dgm:pt>
    <dgm:pt modelId="{3EC33076-AE97-4AE4-8A07-5E37A518017D}" type="parTrans" cxnId="{32C20B80-D357-4378-9E3D-71D9BC995C20}">
      <dgm:prSet/>
      <dgm:spPr/>
      <dgm:t>
        <a:bodyPr/>
        <a:lstStyle/>
        <a:p>
          <a:endParaRPr lang="es-ES"/>
        </a:p>
      </dgm:t>
    </dgm:pt>
    <dgm:pt modelId="{67A03F5A-EE6A-442F-B741-89065F1EEC42}" type="sibTrans" cxnId="{32C20B80-D357-4378-9E3D-71D9BC995C20}">
      <dgm:prSet/>
      <dgm:spPr/>
      <dgm:t>
        <a:bodyPr/>
        <a:lstStyle/>
        <a:p>
          <a:endParaRPr lang="es-ES"/>
        </a:p>
      </dgm:t>
    </dgm:pt>
    <dgm:pt modelId="{B8DA5F16-E62E-4785-AF16-FEB489B8CAA0}">
      <dgm:prSet phldrT="[Texto]"/>
      <dgm:spPr/>
      <dgm:t>
        <a:bodyPr/>
        <a:lstStyle/>
        <a:p>
          <a:r>
            <a:rPr lang="es-ES" dirty="0" smtClean="0"/>
            <a:t>Es un nivel de prueba de software en el que se prueban unidades o componentes individuales de un software para validar que cada unidad del software funcione según lo diseñado</a:t>
          </a:r>
          <a:endParaRPr lang="es-ES" dirty="0"/>
        </a:p>
      </dgm:t>
    </dgm:pt>
    <dgm:pt modelId="{415C820F-5EA1-4D07-8C0E-FA18B0F6D16E}" type="parTrans" cxnId="{BAFDCD72-7AD2-49E0-A04A-CB0AF2018132}">
      <dgm:prSet/>
      <dgm:spPr/>
      <dgm:t>
        <a:bodyPr/>
        <a:lstStyle/>
        <a:p>
          <a:endParaRPr lang="es-ES"/>
        </a:p>
      </dgm:t>
    </dgm:pt>
    <dgm:pt modelId="{2F26B6F5-2E6D-4EA6-9941-D1522C2BE605}" type="sibTrans" cxnId="{BAFDCD72-7AD2-49E0-A04A-CB0AF2018132}">
      <dgm:prSet/>
      <dgm:spPr/>
      <dgm:t>
        <a:bodyPr/>
        <a:lstStyle/>
        <a:p>
          <a:endParaRPr lang="es-ES"/>
        </a:p>
      </dgm:t>
    </dgm:pt>
    <dgm:pt modelId="{588801C1-C3FD-40C2-B433-E08D8BC33BA4}">
      <dgm:prSet phldrT="[Texto]"/>
      <dgm:spPr/>
      <dgm:t>
        <a:bodyPr/>
        <a:lstStyle/>
        <a:p>
          <a:r>
            <a:rPr lang="es-ES" dirty="0" smtClean="0"/>
            <a:t>Son un tipo de pruebas en donde se evalúan componentes individuales de un programa para garantizar que cada componente del programa funciona aisladamente</a:t>
          </a:r>
          <a:endParaRPr lang="es-ES" dirty="0"/>
        </a:p>
      </dgm:t>
    </dgm:pt>
    <dgm:pt modelId="{AF802DD2-E7D9-4A74-A9AF-A7F40BC6A7FA}" type="parTrans" cxnId="{0136E14E-C667-443B-96FD-03EBC7F12C99}">
      <dgm:prSet/>
      <dgm:spPr/>
      <dgm:t>
        <a:bodyPr/>
        <a:lstStyle/>
        <a:p>
          <a:endParaRPr lang="es-ES"/>
        </a:p>
      </dgm:t>
    </dgm:pt>
    <dgm:pt modelId="{00F84D9F-E365-46B7-BB8E-0D59E8D9B1FB}" type="sibTrans" cxnId="{0136E14E-C667-443B-96FD-03EBC7F12C99}">
      <dgm:prSet/>
      <dgm:spPr/>
      <dgm:t>
        <a:bodyPr/>
        <a:lstStyle/>
        <a:p>
          <a:endParaRPr lang="es-ES"/>
        </a:p>
      </dgm:t>
    </dgm:pt>
    <dgm:pt modelId="{7D0736B3-0779-45A7-8E93-381AFB2944D6}">
      <dgm:prSet phldrT="[Texto]" phldr="1"/>
      <dgm:spPr/>
      <dgm:t>
        <a:bodyPr/>
        <a:lstStyle/>
        <a:p>
          <a:endParaRPr lang="es-ES"/>
        </a:p>
      </dgm:t>
    </dgm:pt>
    <dgm:pt modelId="{23362697-4306-46CF-9322-BAAEA34D4F1E}" type="parTrans" cxnId="{45C6F684-A75D-4576-9ED5-9EFCDC797BDC}">
      <dgm:prSet/>
      <dgm:spPr/>
      <dgm:t>
        <a:bodyPr/>
        <a:lstStyle/>
        <a:p>
          <a:endParaRPr lang="es-ES"/>
        </a:p>
      </dgm:t>
    </dgm:pt>
    <dgm:pt modelId="{21FF5A5E-189B-4F3E-878A-8E2F371D9A3F}" type="sibTrans" cxnId="{45C6F684-A75D-4576-9ED5-9EFCDC797BDC}">
      <dgm:prSet/>
      <dgm:spPr/>
      <dgm:t>
        <a:bodyPr/>
        <a:lstStyle/>
        <a:p>
          <a:endParaRPr lang="es-ES"/>
        </a:p>
      </dgm:t>
    </dgm:pt>
    <dgm:pt modelId="{41E06B93-2D24-40F4-943A-FE8A35B85DDE}" type="pres">
      <dgm:prSet presAssocID="{A6AAABB7-3D58-493F-B933-B68682F1B452}" presName="diagram" presStyleCnt="0">
        <dgm:presLayoutVars>
          <dgm:chMax val="1"/>
          <dgm:dir/>
          <dgm:animLvl val="ctr"/>
          <dgm:resizeHandles val="exact"/>
        </dgm:presLayoutVars>
      </dgm:prSet>
      <dgm:spPr/>
      <dgm:t>
        <a:bodyPr/>
        <a:lstStyle/>
        <a:p>
          <a:endParaRPr lang="es-ES"/>
        </a:p>
      </dgm:t>
    </dgm:pt>
    <dgm:pt modelId="{9D357D64-4282-44A0-BF6C-89DA683D229D}" type="pres">
      <dgm:prSet presAssocID="{A6AAABB7-3D58-493F-B933-B68682F1B452}" presName="matrix" presStyleCnt="0"/>
      <dgm:spPr/>
    </dgm:pt>
    <dgm:pt modelId="{72A09936-4DA4-47C0-A418-5F197522827A}" type="pres">
      <dgm:prSet presAssocID="{A6AAABB7-3D58-493F-B933-B68682F1B452}" presName="tile1" presStyleLbl="node1" presStyleIdx="0" presStyleCnt="4"/>
      <dgm:spPr/>
      <dgm:t>
        <a:bodyPr/>
        <a:lstStyle/>
        <a:p>
          <a:endParaRPr lang="es-ES"/>
        </a:p>
      </dgm:t>
    </dgm:pt>
    <dgm:pt modelId="{387FC212-36FB-4E48-9EA0-93DAF8C656F0}" type="pres">
      <dgm:prSet presAssocID="{A6AAABB7-3D58-493F-B933-B68682F1B452}" presName="tile1text" presStyleLbl="node1" presStyleIdx="0" presStyleCnt="4">
        <dgm:presLayoutVars>
          <dgm:chMax val="0"/>
          <dgm:chPref val="0"/>
          <dgm:bulletEnabled val="1"/>
        </dgm:presLayoutVars>
      </dgm:prSet>
      <dgm:spPr/>
      <dgm:t>
        <a:bodyPr/>
        <a:lstStyle/>
        <a:p>
          <a:endParaRPr lang="es-ES"/>
        </a:p>
      </dgm:t>
    </dgm:pt>
    <dgm:pt modelId="{05CD82F4-B1CD-4979-8D89-EAD67A219592}" type="pres">
      <dgm:prSet presAssocID="{A6AAABB7-3D58-493F-B933-B68682F1B452}" presName="tile2" presStyleLbl="node1" presStyleIdx="1" presStyleCnt="4"/>
      <dgm:spPr/>
      <dgm:t>
        <a:bodyPr/>
        <a:lstStyle/>
        <a:p>
          <a:endParaRPr lang="es-ES"/>
        </a:p>
      </dgm:t>
    </dgm:pt>
    <dgm:pt modelId="{067DBA2C-4D3D-425E-9428-5889997208B9}" type="pres">
      <dgm:prSet presAssocID="{A6AAABB7-3D58-493F-B933-B68682F1B452}" presName="tile2text" presStyleLbl="node1" presStyleIdx="1" presStyleCnt="4">
        <dgm:presLayoutVars>
          <dgm:chMax val="0"/>
          <dgm:chPref val="0"/>
          <dgm:bulletEnabled val="1"/>
        </dgm:presLayoutVars>
      </dgm:prSet>
      <dgm:spPr/>
      <dgm:t>
        <a:bodyPr/>
        <a:lstStyle/>
        <a:p>
          <a:endParaRPr lang="es-ES"/>
        </a:p>
      </dgm:t>
    </dgm:pt>
    <dgm:pt modelId="{4256ECC6-3FC7-47D7-A94F-AEFB06A17DA5}" type="pres">
      <dgm:prSet presAssocID="{A6AAABB7-3D58-493F-B933-B68682F1B452}" presName="tile3" presStyleLbl="node1" presStyleIdx="2" presStyleCnt="4"/>
      <dgm:spPr/>
      <dgm:t>
        <a:bodyPr/>
        <a:lstStyle/>
        <a:p>
          <a:endParaRPr lang="es-ES"/>
        </a:p>
      </dgm:t>
    </dgm:pt>
    <dgm:pt modelId="{CE797B42-39BE-4F6B-88D9-C8CBCBCC0BF2}" type="pres">
      <dgm:prSet presAssocID="{A6AAABB7-3D58-493F-B933-B68682F1B452}" presName="tile3text" presStyleLbl="node1" presStyleIdx="2" presStyleCnt="4">
        <dgm:presLayoutVars>
          <dgm:chMax val="0"/>
          <dgm:chPref val="0"/>
          <dgm:bulletEnabled val="1"/>
        </dgm:presLayoutVars>
      </dgm:prSet>
      <dgm:spPr/>
      <dgm:t>
        <a:bodyPr/>
        <a:lstStyle/>
        <a:p>
          <a:endParaRPr lang="es-ES"/>
        </a:p>
      </dgm:t>
    </dgm:pt>
    <dgm:pt modelId="{0A242199-6826-4212-97A7-6D8A3234C45A}" type="pres">
      <dgm:prSet presAssocID="{A6AAABB7-3D58-493F-B933-B68682F1B452}" presName="tile4" presStyleLbl="node1" presStyleIdx="3" presStyleCnt="4"/>
      <dgm:spPr/>
      <dgm:t>
        <a:bodyPr/>
        <a:lstStyle/>
        <a:p>
          <a:endParaRPr lang="es-ES"/>
        </a:p>
      </dgm:t>
    </dgm:pt>
    <dgm:pt modelId="{5DA8F61A-8A1E-462B-AD79-DBB33BBF811E}" type="pres">
      <dgm:prSet presAssocID="{A6AAABB7-3D58-493F-B933-B68682F1B452}" presName="tile4text" presStyleLbl="node1" presStyleIdx="3" presStyleCnt="4">
        <dgm:presLayoutVars>
          <dgm:chMax val="0"/>
          <dgm:chPref val="0"/>
          <dgm:bulletEnabled val="1"/>
        </dgm:presLayoutVars>
      </dgm:prSet>
      <dgm:spPr/>
      <dgm:t>
        <a:bodyPr/>
        <a:lstStyle/>
        <a:p>
          <a:endParaRPr lang="es-ES"/>
        </a:p>
      </dgm:t>
    </dgm:pt>
    <dgm:pt modelId="{702606BC-BD3F-45B0-A4B1-09340F0EC4AE}" type="pres">
      <dgm:prSet presAssocID="{A6AAABB7-3D58-493F-B933-B68682F1B452}" presName="centerTile" presStyleLbl="fgShp" presStyleIdx="0" presStyleCnt="1">
        <dgm:presLayoutVars>
          <dgm:chMax val="0"/>
          <dgm:chPref val="0"/>
        </dgm:presLayoutVars>
      </dgm:prSet>
      <dgm:spPr/>
      <dgm:t>
        <a:bodyPr/>
        <a:lstStyle/>
        <a:p>
          <a:endParaRPr lang="es-ES"/>
        </a:p>
      </dgm:t>
    </dgm:pt>
  </dgm:ptLst>
  <dgm:cxnLst>
    <dgm:cxn modelId="{BAFDCD72-7AD2-49E0-A04A-CB0AF2018132}" srcId="{E861796F-E341-4CD6-A6F4-2E5FB563D7EB}" destId="{B8DA5F16-E62E-4785-AF16-FEB489B8CAA0}" srcOrd="1" destOrd="0" parTransId="{415C820F-5EA1-4D07-8C0E-FA18B0F6D16E}" sibTransId="{2F26B6F5-2E6D-4EA6-9941-D1522C2BE605}"/>
    <dgm:cxn modelId="{F53EA343-9D81-4C84-B63B-79D261E5BBDB}" type="presOf" srcId="{E861796F-E341-4CD6-A6F4-2E5FB563D7EB}" destId="{702606BC-BD3F-45B0-A4B1-09340F0EC4AE}" srcOrd="0" destOrd="0" presId="urn:microsoft.com/office/officeart/2005/8/layout/matrix1"/>
    <dgm:cxn modelId="{0136E14E-C667-443B-96FD-03EBC7F12C99}" srcId="{E861796F-E341-4CD6-A6F4-2E5FB563D7EB}" destId="{588801C1-C3FD-40C2-B433-E08D8BC33BA4}" srcOrd="2" destOrd="0" parTransId="{AF802DD2-E7D9-4A74-A9AF-A7F40BC6A7FA}" sibTransId="{00F84D9F-E365-46B7-BB8E-0D59E8D9B1FB}"/>
    <dgm:cxn modelId="{32C20B80-D357-4378-9E3D-71D9BC995C20}" srcId="{E861796F-E341-4CD6-A6F4-2E5FB563D7EB}" destId="{626488CD-7844-49AF-A49B-C60F65183D12}" srcOrd="0" destOrd="0" parTransId="{3EC33076-AE97-4AE4-8A07-5E37A518017D}" sibTransId="{67A03F5A-EE6A-442F-B741-89065F1EEC42}"/>
    <dgm:cxn modelId="{45C6F684-A75D-4576-9ED5-9EFCDC797BDC}" srcId="{E861796F-E341-4CD6-A6F4-2E5FB563D7EB}" destId="{7D0736B3-0779-45A7-8E93-381AFB2944D6}" srcOrd="3" destOrd="0" parTransId="{23362697-4306-46CF-9322-BAAEA34D4F1E}" sibTransId="{21FF5A5E-189B-4F3E-878A-8E2F371D9A3F}"/>
    <dgm:cxn modelId="{4D8576A0-A050-4FF5-BE2E-B77D6160F1E2}" type="presOf" srcId="{B8DA5F16-E62E-4785-AF16-FEB489B8CAA0}" destId="{05CD82F4-B1CD-4979-8D89-EAD67A219592}" srcOrd="0" destOrd="0" presId="urn:microsoft.com/office/officeart/2005/8/layout/matrix1"/>
    <dgm:cxn modelId="{9ACAC6C0-3E6E-48BB-B6BF-AF6E2B8D35E3}" srcId="{A6AAABB7-3D58-493F-B933-B68682F1B452}" destId="{E861796F-E341-4CD6-A6F4-2E5FB563D7EB}" srcOrd="0" destOrd="0" parTransId="{F6672706-1C8A-43F4-BA75-13DF5B6203BB}" sibTransId="{91EDFF74-E0AA-4591-97D4-78CF7DE89CA2}"/>
    <dgm:cxn modelId="{2456AB5C-5787-4920-A76E-82659AD2E512}" type="presOf" srcId="{A6AAABB7-3D58-493F-B933-B68682F1B452}" destId="{41E06B93-2D24-40F4-943A-FE8A35B85DDE}" srcOrd="0" destOrd="0" presId="urn:microsoft.com/office/officeart/2005/8/layout/matrix1"/>
    <dgm:cxn modelId="{F53DE605-1330-445E-B1D5-01B82A7BD070}" type="presOf" srcId="{588801C1-C3FD-40C2-B433-E08D8BC33BA4}" destId="{4256ECC6-3FC7-47D7-A94F-AEFB06A17DA5}" srcOrd="0" destOrd="0" presId="urn:microsoft.com/office/officeart/2005/8/layout/matrix1"/>
    <dgm:cxn modelId="{9423062F-7C77-4E60-98F0-42F48FD54D43}" type="presOf" srcId="{626488CD-7844-49AF-A49B-C60F65183D12}" destId="{72A09936-4DA4-47C0-A418-5F197522827A}" srcOrd="0" destOrd="0" presId="urn:microsoft.com/office/officeart/2005/8/layout/matrix1"/>
    <dgm:cxn modelId="{C5BC5F5D-EEE6-4DAA-9710-2317C83A2C85}" type="presOf" srcId="{588801C1-C3FD-40C2-B433-E08D8BC33BA4}" destId="{CE797B42-39BE-4F6B-88D9-C8CBCBCC0BF2}" srcOrd="1" destOrd="0" presId="urn:microsoft.com/office/officeart/2005/8/layout/matrix1"/>
    <dgm:cxn modelId="{2880907B-5533-4D74-AEC3-0AC894F3A22F}" type="presOf" srcId="{7D0736B3-0779-45A7-8E93-381AFB2944D6}" destId="{0A242199-6826-4212-97A7-6D8A3234C45A}" srcOrd="0" destOrd="0" presId="urn:microsoft.com/office/officeart/2005/8/layout/matrix1"/>
    <dgm:cxn modelId="{A95139B9-E35D-4290-9D25-5B709315837E}" type="presOf" srcId="{B8DA5F16-E62E-4785-AF16-FEB489B8CAA0}" destId="{067DBA2C-4D3D-425E-9428-5889997208B9}" srcOrd="1" destOrd="0" presId="urn:microsoft.com/office/officeart/2005/8/layout/matrix1"/>
    <dgm:cxn modelId="{8B3F85D8-C212-4847-A9AE-76D67000F983}" type="presOf" srcId="{7D0736B3-0779-45A7-8E93-381AFB2944D6}" destId="{5DA8F61A-8A1E-462B-AD79-DBB33BBF811E}" srcOrd="1" destOrd="0" presId="urn:microsoft.com/office/officeart/2005/8/layout/matrix1"/>
    <dgm:cxn modelId="{1925C308-6754-460E-A007-AA176E453A67}" type="presOf" srcId="{626488CD-7844-49AF-A49B-C60F65183D12}" destId="{387FC212-36FB-4E48-9EA0-93DAF8C656F0}" srcOrd="1" destOrd="0" presId="urn:microsoft.com/office/officeart/2005/8/layout/matrix1"/>
    <dgm:cxn modelId="{C87A4D16-93E7-475B-9D1F-463B93E0B3F4}" type="presParOf" srcId="{41E06B93-2D24-40F4-943A-FE8A35B85DDE}" destId="{9D357D64-4282-44A0-BF6C-89DA683D229D}" srcOrd="0" destOrd="0" presId="urn:microsoft.com/office/officeart/2005/8/layout/matrix1"/>
    <dgm:cxn modelId="{7A6CFC62-079E-4AF1-A341-EB4B7B2F055C}" type="presParOf" srcId="{9D357D64-4282-44A0-BF6C-89DA683D229D}" destId="{72A09936-4DA4-47C0-A418-5F197522827A}" srcOrd="0" destOrd="0" presId="urn:microsoft.com/office/officeart/2005/8/layout/matrix1"/>
    <dgm:cxn modelId="{7B783D0B-7F76-47A7-9A9D-2D31A8029F01}" type="presParOf" srcId="{9D357D64-4282-44A0-BF6C-89DA683D229D}" destId="{387FC212-36FB-4E48-9EA0-93DAF8C656F0}" srcOrd="1" destOrd="0" presId="urn:microsoft.com/office/officeart/2005/8/layout/matrix1"/>
    <dgm:cxn modelId="{997122AE-88CE-4154-BB8C-0C419099F368}" type="presParOf" srcId="{9D357D64-4282-44A0-BF6C-89DA683D229D}" destId="{05CD82F4-B1CD-4979-8D89-EAD67A219592}" srcOrd="2" destOrd="0" presId="urn:microsoft.com/office/officeart/2005/8/layout/matrix1"/>
    <dgm:cxn modelId="{95F27EE3-984B-4240-986F-4595489DB27B}" type="presParOf" srcId="{9D357D64-4282-44A0-BF6C-89DA683D229D}" destId="{067DBA2C-4D3D-425E-9428-5889997208B9}" srcOrd="3" destOrd="0" presId="urn:microsoft.com/office/officeart/2005/8/layout/matrix1"/>
    <dgm:cxn modelId="{59988AA6-3DE8-43E7-BCCF-84B68E9842E0}" type="presParOf" srcId="{9D357D64-4282-44A0-BF6C-89DA683D229D}" destId="{4256ECC6-3FC7-47D7-A94F-AEFB06A17DA5}" srcOrd="4" destOrd="0" presId="urn:microsoft.com/office/officeart/2005/8/layout/matrix1"/>
    <dgm:cxn modelId="{00AB58EA-278E-4573-B56B-996AF813D00C}" type="presParOf" srcId="{9D357D64-4282-44A0-BF6C-89DA683D229D}" destId="{CE797B42-39BE-4F6B-88D9-C8CBCBCC0BF2}" srcOrd="5" destOrd="0" presId="urn:microsoft.com/office/officeart/2005/8/layout/matrix1"/>
    <dgm:cxn modelId="{CFC9FB59-E403-4EAD-86BC-5FFCD77BB390}" type="presParOf" srcId="{9D357D64-4282-44A0-BF6C-89DA683D229D}" destId="{0A242199-6826-4212-97A7-6D8A3234C45A}" srcOrd="6" destOrd="0" presId="urn:microsoft.com/office/officeart/2005/8/layout/matrix1"/>
    <dgm:cxn modelId="{86BD63DE-5AB3-4B92-B3B3-75EACA543849}" type="presParOf" srcId="{9D357D64-4282-44A0-BF6C-89DA683D229D}" destId="{5DA8F61A-8A1E-462B-AD79-DBB33BBF811E}" srcOrd="7" destOrd="0" presId="urn:microsoft.com/office/officeart/2005/8/layout/matrix1"/>
    <dgm:cxn modelId="{224E0F6F-557B-4DC5-8269-24D383FE9486}" type="presParOf" srcId="{41E06B93-2D24-40F4-943A-FE8A35B85DDE}" destId="{702606BC-BD3F-45B0-A4B1-09340F0EC4A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A76DE9-CE30-4518-8ABD-ADDA6E5D0F47}" type="doc">
      <dgm:prSet loTypeId="urn:microsoft.com/office/officeart/2005/8/layout/radial5" loCatId="cycle" qsTypeId="urn:microsoft.com/office/officeart/2005/8/quickstyle/3d1" qsCatId="3D" csTypeId="urn:microsoft.com/office/officeart/2005/8/colors/colorful1" csCatId="colorful" phldr="1"/>
      <dgm:spPr/>
      <dgm:t>
        <a:bodyPr/>
        <a:lstStyle/>
        <a:p>
          <a:endParaRPr lang="es-ES"/>
        </a:p>
      </dgm:t>
    </dgm:pt>
    <dgm:pt modelId="{EEE7780B-1C52-4231-9F0B-B202165B221E}">
      <dgm:prSet phldrT="[Texto]" custT="1"/>
      <dgm:spPr/>
      <dgm:t>
        <a:bodyPr/>
        <a:lstStyle/>
        <a:p>
          <a:pPr algn="ctr"/>
          <a:endParaRPr lang="es-ES" sz="2400" dirty="0" smtClean="0"/>
        </a:p>
        <a:p>
          <a:pPr algn="ctr"/>
          <a:r>
            <a:rPr lang="es-ES" sz="2400" dirty="0" smtClean="0"/>
            <a:t>PRUEBAS UNITARIAS</a:t>
          </a:r>
        </a:p>
        <a:p>
          <a:pPr algn="ctr"/>
          <a:endParaRPr lang="es-ES" sz="2400" dirty="0"/>
        </a:p>
      </dgm:t>
    </dgm:pt>
    <dgm:pt modelId="{5BC1D9AD-5BAA-45B5-A79E-FF450179F088}" type="parTrans" cxnId="{9B0CF05A-2AA9-433E-BAE5-1366A5BF9616}">
      <dgm:prSet/>
      <dgm:spPr/>
      <dgm:t>
        <a:bodyPr/>
        <a:lstStyle/>
        <a:p>
          <a:endParaRPr lang="es-ES" sz="3600"/>
        </a:p>
      </dgm:t>
    </dgm:pt>
    <dgm:pt modelId="{C34C4EA1-4818-4FDD-B466-18C82FD0824D}" type="sibTrans" cxnId="{9B0CF05A-2AA9-433E-BAE5-1366A5BF9616}">
      <dgm:prSet/>
      <dgm:spPr/>
      <dgm:t>
        <a:bodyPr/>
        <a:lstStyle/>
        <a:p>
          <a:endParaRPr lang="es-ES" sz="3600"/>
        </a:p>
      </dgm:t>
    </dgm:pt>
    <dgm:pt modelId="{C4B36F6B-3C0F-4050-837E-A71ED522280C}">
      <dgm:prSet phldrT="[Texto]" custT="1"/>
      <dgm:spPr/>
      <dgm:t>
        <a:bodyPr/>
        <a:lstStyle/>
        <a:p>
          <a:r>
            <a:rPr lang="es-ES" sz="1200" dirty="0" smtClean="0"/>
            <a:t>Nos permite poder probar o depurar un módulo sin necesidad de disponer del sistema completo</a:t>
          </a:r>
          <a:endParaRPr lang="es-ES" sz="1200" dirty="0"/>
        </a:p>
      </dgm:t>
    </dgm:pt>
    <dgm:pt modelId="{F8444626-9241-43CC-96E6-545EFC2BB1F8}" type="parTrans" cxnId="{07323C16-CB0C-4338-B835-8D55166CAB97}">
      <dgm:prSet custT="1"/>
      <dgm:spPr/>
      <dgm:t>
        <a:bodyPr/>
        <a:lstStyle/>
        <a:p>
          <a:endParaRPr lang="es-ES" sz="1200"/>
        </a:p>
      </dgm:t>
    </dgm:pt>
    <dgm:pt modelId="{AAD5BFF5-FC54-4B08-A45A-35608F3A1DAB}" type="sibTrans" cxnId="{07323C16-CB0C-4338-B835-8D55166CAB97}">
      <dgm:prSet/>
      <dgm:spPr/>
      <dgm:t>
        <a:bodyPr/>
        <a:lstStyle/>
        <a:p>
          <a:endParaRPr lang="es-ES" sz="3600"/>
        </a:p>
      </dgm:t>
    </dgm:pt>
    <dgm:pt modelId="{CE7A8F15-B22F-4D8A-8E18-DF23744395AD}">
      <dgm:prSet phldrT="[Texto]" custT="1"/>
      <dgm:spPr/>
      <dgm:t>
        <a:bodyPr/>
        <a:lstStyle/>
        <a:p>
          <a:r>
            <a:rPr lang="es-ES" sz="1200" dirty="0" smtClean="0"/>
            <a:t>Las pruebas fomentan el cambio y la refactorización</a:t>
          </a:r>
          <a:endParaRPr lang="es-ES" sz="1200" dirty="0"/>
        </a:p>
      </dgm:t>
    </dgm:pt>
    <dgm:pt modelId="{3F61F949-EBB6-44C6-9A55-779C3999869A}" type="parTrans" cxnId="{38D4E456-6C4A-485A-8A07-CD451628E6A3}">
      <dgm:prSet custT="1"/>
      <dgm:spPr/>
      <dgm:t>
        <a:bodyPr/>
        <a:lstStyle/>
        <a:p>
          <a:endParaRPr lang="es-ES" sz="1200"/>
        </a:p>
      </dgm:t>
    </dgm:pt>
    <dgm:pt modelId="{6BB87C2F-2F71-4B2E-96DB-ADF00F8CA577}" type="sibTrans" cxnId="{38D4E456-6C4A-485A-8A07-CD451628E6A3}">
      <dgm:prSet/>
      <dgm:spPr/>
      <dgm:t>
        <a:bodyPr/>
        <a:lstStyle/>
        <a:p>
          <a:endParaRPr lang="es-ES" sz="3600"/>
        </a:p>
      </dgm:t>
    </dgm:pt>
    <dgm:pt modelId="{34CC7D91-C2E9-4A8B-990D-30D88E612F8C}">
      <dgm:prSet phldrT="[Texto]" custT="1"/>
      <dgm:spPr/>
      <dgm:t>
        <a:bodyPr/>
        <a:lstStyle/>
        <a:p>
          <a:r>
            <a:rPr lang="es-ES" sz="1200" dirty="0" smtClean="0"/>
            <a:t>Se reducen drásticamente los problemas y tiempos dedicados a la integración. </a:t>
          </a:r>
          <a:endParaRPr lang="es-ES" sz="1200" dirty="0"/>
        </a:p>
      </dgm:t>
    </dgm:pt>
    <dgm:pt modelId="{3A585016-9CFB-43D4-9715-F44C2733F5B2}" type="parTrans" cxnId="{C0CCB54E-C710-44B8-8714-9055A97B51A0}">
      <dgm:prSet custT="1"/>
      <dgm:spPr/>
      <dgm:t>
        <a:bodyPr/>
        <a:lstStyle/>
        <a:p>
          <a:endParaRPr lang="es-ES" sz="1200"/>
        </a:p>
      </dgm:t>
    </dgm:pt>
    <dgm:pt modelId="{4C2F75A2-1AEF-4482-A5FC-1760B365F901}" type="sibTrans" cxnId="{C0CCB54E-C710-44B8-8714-9055A97B51A0}">
      <dgm:prSet/>
      <dgm:spPr/>
      <dgm:t>
        <a:bodyPr/>
        <a:lstStyle/>
        <a:p>
          <a:endParaRPr lang="es-ES" sz="3600"/>
        </a:p>
      </dgm:t>
    </dgm:pt>
    <dgm:pt modelId="{1B2548B4-2949-4CF9-8A0F-6821F3A5A962}">
      <dgm:prSet phldrT="[Texto]" custT="1"/>
      <dgm:spPr/>
      <dgm:t>
        <a:bodyPr/>
        <a:lstStyle/>
        <a:p>
          <a:r>
            <a:rPr lang="es-ES" sz="1200" dirty="0" smtClean="0"/>
            <a:t>Ayudan a entender mejor el código, ya que sirven para documentación</a:t>
          </a:r>
          <a:endParaRPr lang="es-ES" sz="1200" dirty="0"/>
        </a:p>
      </dgm:t>
    </dgm:pt>
    <dgm:pt modelId="{16317FC5-190E-4723-969D-F77E22FF5E47}" type="parTrans" cxnId="{65254736-6DCD-4D25-A0FE-8E4021E91F43}">
      <dgm:prSet custT="1"/>
      <dgm:spPr/>
      <dgm:t>
        <a:bodyPr/>
        <a:lstStyle/>
        <a:p>
          <a:endParaRPr lang="es-ES" sz="1200"/>
        </a:p>
      </dgm:t>
    </dgm:pt>
    <dgm:pt modelId="{38F729A8-B98A-4A4F-87CE-3BBACAB1456A}" type="sibTrans" cxnId="{65254736-6DCD-4D25-A0FE-8E4021E91F43}">
      <dgm:prSet/>
      <dgm:spPr/>
      <dgm:t>
        <a:bodyPr/>
        <a:lstStyle/>
        <a:p>
          <a:endParaRPr lang="es-ES" sz="3600"/>
        </a:p>
      </dgm:t>
    </dgm:pt>
    <dgm:pt modelId="{2D0B4351-34C8-416A-AB1F-5AEE2CB65979}">
      <dgm:prSet custT="1"/>
      <dgm:spPr/>
      <dgm:t>
        <a:bodyPr/>
        <a:lstStyle/>
        <a:p>
          <a:r>
            <a:rPr lang="es-ES" sz="1200" dirty="0" smtClean="0"/>
            <a:t>El estilo de vida de desarrollador será mucho más fácil</a:t>
          </a:r>
          <a:endParaRPr lang="en-US" sz="1200" dirty="0"/>
        </a:p>
      </dgm:t>
    </dgm:pt>
    <dgm:pt modelId="{8E546724-6BA2-45FC-9BA9-30605CEDF09D}" type="parTrans" cxnId="{55E8DB64-9004-402B-8FAA-9E2B8850B22F}">
      <dgm:prSet custT="1"/>
      <dgm:spPr/>
      <dgm:t>
        <a:bodyPr/>
        <a:lstStyle/>
        <a:p>
          <a:endParaRPr lang="es-ES" sz="1200"/>
        </a:p>
      </dgm:t>
    </dgm:pt>
    <dgm:pt modelId="{F69E908C-0552-4EC6-9CE8-C47CD76C109F}" type="sibTrans" cxnId="{55E8DB64-9004-402B-8FAA-9E2B8850B22F}">
      <dgm:prSet/>
      <dgm:spPr/>
      <dgm:t>
        <a:bodyPr/>
        <a:lstStyle/>
        <a:p>
          <a:endParaRPr lang="es-ES" sz="3600"/>
        </a:p>
      </dgm:t>
    </dgm:pt>
    <dgm:pt modelId="{60B9C538-4794-4EEC-81C0-95997781360A}" type="pres">
      <dgm:prSet presAssocID="{F8A76DE9-CE30-4518-8ABD-ADDA6E5D0F47}" presName="Name0" presStyleCnt="0">
        <dgm:presLayoutVars>
          <dgm:chMax val="1"/>
          <dgm:dir/>
          <dgm:animLvl val="ctr"/>
          <dgm:resizeHandles val="exact"/>
        </dgm:presLayoutVars>
      </dgm:prSet>
      <dgm:spPr/>
      <dgm:t>
        <a:bodyPr/>
        <a:lstStyle/>
        <a:p>
          <a:endParaRPr lang="es-ES"/>
        </a:p>
      </dgm:t>
    </dgm:pt>
    <dgm:pt modelId="{1F493271-707A-4237-9C0C-B39D9BCECC4C}" type="pres">
      <dgm:prSet presAssocID="{EEE7780B-1C52-4231-9F0B-B202165B221E}" presName="centerShape" presStyleLbl="node0" presStyleIdx="0" presStyleCnt="1" custScaleX="225434" custLinFactNeighborX="-574" custLinFactNeighborY="7748"/>
      <dgm:spPr/>
      <dgm:t>
        <a:bodyPr/>
        <a:lstStyle/>
        <a:p>
          <a:endParaRPr lang="es-ES"/>
        </a:p>
      </dgm:t>
    </dgm:pt>
    <dgm:pt modelId="{0D60F438-D561-4298-8922-23678D7A2949}" type="pres">
      <dgm:prSet presAssocID="{F8444626-9241-43CC-96E6-545EFC2BB1F8}" presName="parTrans" presStyleLbl="sibTrans2D1" presStyleIdx="0" presStyleCnt="5"/>
      <dgm:spPr/>
      <dgm:t>
        <a:bodyPr/>
        <a:lstStyle/>
        <a:p>
          <a:endParaRPr lang="es-ES"/>
        </a:p>
      </dgm:t>
    </dgm:pt>
    <dgm:pt modelId="{E302888B-288E-4F9A-848F-9736D6DDE346}" type="pres">
      <dgm:prSet presAssocID="{F8444626-9241-43CC-96E6-545EFC2BB1F8}" presName="connectorText" presStyleLbl="sibTrans2D1" presStyleIdx="0" presStyleCnt="5"/>
      <dgm:spPr/>
      <dgm:t>
        <a:bodyPr/>
        <a:lstStyle/>
        <a:p>
          <a:endParaRPr lang="es-ES"/>
        </a:p>
      </dgm:t>
    </dgm:pt>
    <dgm:pt modelId="{B65F871F-081E-4A88-98D3-C7054F25CCDB}" type="pres">
      <dgm:prSet presAssocID="{C4B36F6B-3C0F-4050-837E-A71ED522280C}" presName="node" presStyleLbl="node1" presStyleIdx="0" presStyleCnt="5" custScaleX="159650" custRadScaleRad="99600" custRadScaleInc="5067">
        <dgm:presLayoutVars>
          <dgm:bulletEnabled val="1"/>
        </dgm:presLayoutVars>
      </dgm:prSet>
      <dgm:spPr/>
      <dgm:t>
        <a:bodyPr/>
        <a:lstStyle/>
        <a:p>
          <a:endParaRPr lang="es-ES"/>
        </a:p>
      </dgm:t>
    </dgm:pt>
    <dgm:pt modelId="{BA1965D2-3870-4934-A31B-39BB0D76710B}" type="pres">
      <dgm:prSet presAssocID="{8E546724-6BA2-45FC-9BA9-30605CEDF09D}" presName="parTrans" presStyleLbl="sibTrans2D1" presStyleIdx="1" presStyleCnt="5"/>
      <dgm:spPr/>
      <dgm:t>
        <a:bodyPr/>
        <a:lstStyle/>
        <a:p>
          <a:endParaRPr lang="es-ES"/>
        </a:p>
      </dgm:t>
    </dgm:pt>
    <dgm:pt modelId="{14E74AA7-18AC-4C08-A8CB-4CDEA16FC03F}" type="pres">
      <dgm:prSet presAssocID="{8E546724-6BA2-45FC-9BA9-30605CEDF09D}" presName="connectorText" presStyleLbl="sibTrans2D1" presStyleIdx="1" presStyleCnt="5"/>
      <dgm:spPr/>
      <dgm:t>
        <a:bodyPr/>
        <a:lstStyle/>
        <a:p>
          <a:endParaRPr lang="es-ES"/>
        </a:p>
      </dgm:t>
    </dgm:pt>
    <dgm:pt modelId="{1D23ACCC-3D71-4C20-AE07-C3FE15E2D732}" type="pres">
      <dgm:prSet presAssocID="{2D0B4351-34C8-416A-AB1F-5AEE2CB65979}" presName="node" presStyleLbl="node1" presStyleIdx="1" presStyleCnt="5" custScaleX="154577" custRadScaleRad="180241" custRadScaleInc="-10389">
        <dgm:presLayoutVars>
          <dgm:bulletEnabled val="1"/>
        </dgm:presLayoutVars>
      </dgm:prSet>
      <dgm:spPr/>
      <dgm:t>
        <a:bodyPr/>
        <a:lstStyle/>
        <a:p>
          <a:endParaRPr lang="es-ES"/>
        </a:p>
      </dgm:t>
    </dgm:pt>
    <dgm:pt modelId="{9F064BA7-9F68-48DD-AABC-2A771BD163CB}" type="pres">
      <dgm:prSet presAssocID="{3F61F949-EBB6-44C6-9A55-779C3999869A}" presName="parTrans" presStyleLbl="sibTrans2D1" presStyleIdx="2" presStyleCnt="5"/>
      <dgm:spPr/>
      <dgm:t>
        <a:bodyPr/>
        <a:lstStyle/>
        <a:p>
          <a:endParaRPr lang="es-ES"/>
        </a:p>
      </dgm:t>
    </dgm:pt>
    <dgm:pt modelId="{43C5965A-F463-489C-83CC-C2FAF65C5061}" type="pres">
      <dgm:prSet presAssocID="{3F61F949-EBB6-44C6-9A55-779C3999869A}" presName="connectorText" presStyleLbl="sibTrans2D1" presStyleIdx="2" presStyleCnt="5"/>
      <dgm:spPr/>
      <dgm:t>
        <a:bodyPr/>
        <a:lstStyle/>
        <a:p>
          <a:endParaRPr lang="es-ES"/>
        </a:p>
      </dgm:t>
    </dgm:pt>
    <dgm:pt modelId="{D95301A6-81A9-4008-B68A-41B4FDE1EBDB}" type="pres">
      <dgm:prSet presAssocID="{CE7A8F15-B22F-4D8A-8E18-DF23744395AD}" presName="node" presStyleLbl="node1" presStyleIdx="2" presStyleCnt="5" custScaleX="136342" custRadScaleRad="179759" custRadScaleInc="-83758">
        <dgm:presLayoutVars>
          <dgm:bulletEnabled val="1"/>
        </dgm:presLayoutVars>
      </dgm:prSet>
      <dgm:spPr/>
      <dgm:t>
        <a:bodyPr/>
        <a:lstStyle/>
        <a:p>
          <a:endParaRPr lang="es-ES"/>
        </a:p>
      </dgm:t>
    </dgm:pt>
    <dgm:pt modelId="{D807216F-F26B-4E49-9B7F-5F901A331D76}" type="pres">
      <dgm:prSet presAssocID="{3A585016-9CFB-43D4-9715-F44C2733F5B2}" presName="parTrans" presStyleLbl="sibTrans2D1" presStyleIdx="3" presStyleCnt="5" custLinFactNeighborX="-16743" custLinFactNeighborY="7094"/>
      <dgm:spPr/>
      <dgm:t>
        <a:bodyPr/>
        <a:lstStyle/>
        <a:p>
          <a:endParaRPr lang="es-ES"/>
        </a:p>
      </dgm:t>
    </dgm:pt>
    <dgm:pt modelId="{A810CA0C-9A91-432D-BEE2-169CB7A9E827}" type="pres">
      <dgm:prSet presAssocID="{3A585016-9CFB-43D4-9715-F44C2733F5B2}" presName="connectorText" presStyleLbl="sibTrans2D1" presStyleIdx="3" presStyleCnt="5"/>
      <dgm:spPr/>
      <dgm:t>
        <a:bodyPr/>
        <a:lstStyle/>
        <a:p>
          <a:endParaRPr lang="es-ES"/>
        </a:p>
      </dgm:t>
    </dgm:pt>
    <dgm:pt modelId="{4D6294A8-E3EE-4961-9674-6111E255452B}" type="pres">
      <dgm:prSet presAssocID="{34CC7D91-C2E9-4A8B-990D-30D88E612F8C}" presName="node" presStyleLbl="node1" presStyleIdx="3" presStyleCnt="5" custScaleX="142336" custRadScaleRad="177116" custRadScaleInc="86736">
        <dgm:presLayoutVars>
          <dgm:bulletEnabled val="1"/>
        </dgm:presLayoutVars>
      </dgm:prSet>
      <dgm:spPr/>
      <dgm:t>
        <a:bodyPr/>
        <a:lstStyle/>
        <a:p>
          <a:endParaRPr lang="es-ES"/>
        </a:p>
      </dgm:t>
    </dgm:pt>
    <dgm:pt modelId="{715C0257-AD57-40BD-BC2C-0114FBD48A00}" type="pres">
      <dgm:prSet presAssocID="{16317FC5-190E-4723-969D-F77E22FF5E47}" presName="parTrans" presStyleLbl="sibTrans2D1" presStyleIdx="4" presStyleCnt="5"/>
      <dgm:spPr/>
      <dgm:t>
        <a:bodyPr/>
        <a:lstStyle/>
        <a:p>
          <a:endParaRPr lang="es-ES"/>
        </a:p>
      </dgm:t>
    </dgm:pt>
    <dgm:pt modelId="{F9A0108F-69B7-440D-A84D-D7A0A27FB080}" type="pres">
      <dgm:prSet presAssocID="{16317FC5-190E-4723-969D-F77E22FF5E47}" presName="connectorText" presStyleLbl="sibTrans2D1" presStyleIdx="4" presStyleCnt="5"/>
      <dgm:spPr/>
      <dgm:t>
        <a:bodyPr/>
        <a:lstStyle/>
        <a:p>
          <a:endParaRPr lang="es-ES"/>
        </a:p>
      </dgm:t>
    </dgm:pt>
    <dgm:pt modelId="{0E2E6425-E454-48D0-8B0E-38579A22AACE}" type="pres">
      <dgm:prSet presAssocID="{1B2548B4-2949-4CF9-8A0F-6821F3A5A962}" presName="node" presStyleLbl="node1" presStyleIdx="4" presStyleCnt="5" custScaleX="143144" custScaleY="109012" custRadScaleRad="199994" custRadScaleInc="-23864">
        <dgm:presLayoutVars>
          <dgm:bulletEnabled val="1"/>
        </dgm:presLayoutVars>
      </dgm:prSet>
      <dgm:spPr/>
      <dgm:t>
        <a:bodyPr/>
        <a:lstStyle/>
        <a:p>
          <a:endParaRPr lang="es-ES"/>
        </a:p>
      </dgm:t>
    </dgm:pt>
  </dgm:ptLst>
  <dgm:cxnLst>
    <dgm:cxn modelId="{C66B37EB-F7BB-49F2-9BC3-97FBF9162F61}" type="presOf" srcId="{34CC7D91-C2E9-4A8B-990D-30D88E612F8C}" destId="{4D6294A8-E3EE-4961-9674-6111E255452B}" srcOrd="0" destOrd="0" presId="urn:microsoft.com/office/officeart/2005/8/layout/radial5"/>
    <dgm:cxn modelId="{07323C16-CB0C-4338-B835-8D55166CAB97}" srcId="{EEE7780B-1C52-4231-9F0B-B202165B221E}" destId="{C4B36F6B-3C0F-4050-837E-A71ED522280C}" srcOrd="0" destOrd="0" parTransId="{F8444626-9241-43CC-96E6-545EFC2BB1F8}" sibTransId="{AAD5BFF5-FC54-4B08-A45A-35608F3A1DAB}"/>
    <dgm:cxn modelId="{4D8F1F1A-D441-46D8-848C-8FC07170ED37}" type="presOf" srcId="{F8A76DE9-CE30-4518-8ABD-ADDA6E5D0F47}" destId="{60B9C538-4794-4EEC-81C0-95997781360A}" srcOrd="0" destOrd="0" presId="urn:microsoft.com/office/officeart/2005/8/layout/radial5"/>
    <dgm:cxn modelId="{81B3D899-0DFD-447B-83C3-14328F1BECA9}" type="presOf" srcId="{1B2548B4-2949-4CF9-8A0F-6821F3A5A962}" destId="{0E2E6425-E454-48D0-8B0E-38579A22AACE}" srcOrd="0" destOrd="0" presId="urn:microsoft.com/office/officeart/2005/8/layout/radial5"/>
    <dgm:cxn modelId="{700F9E29-CDA5-41F5-BBBF-92F565E89FE9}" type="presOf" srcId="{8E546724-6BA2-45FC-9BA9-30605CEDF09D}" destId="{BA1965D2-3870-4934-A31B-39BB0D76710B}" srcOrd="0" destOrd="0" presId="urn:microsoft.com/office/officeart/2005/8/layout/radial5"/>
    <dgm:cxn modelId="{FF32E03D-FF1B-4523-8822-92F0F83E8226}" type="presOf" srcId="{8E546724-6BA2-45FC-9BA9-30605CEDF09D}" destId="{14E74AA7-18AC-4C08-A8CB-4CDEA16FC03F}" srcOrd="1" destOrd="0" presId="urn:microsoft.com/office/officeart/2005/8/layout/radial5"/>
    <dgm:cxn modelId="{9B0CF05A-2AA9-433E-BAE5-1366A5BF9616}" srcId="{F8A76DE9-CE30-4518-8ABD-ADDA6E5D0F47}" destId="{EEE7780B-1C52-4231-9F0B-B202165B221E}" srcOrd="0" destOrd="0" parTransId="{5BC1D9AD-5BAA-45B5-A79E-FF450179F088}" sibTransId="{C34C4EA1-4818-4FDD-B466-18C82FD0824D}"/>
    <dgm:cxn modelId="{4D7D4281-8A96-492F-8332-20814FEE067C}" type="presOf" srcId="{2D0B4351-34C8-416A-AB1F-5AEE2CB65979}" destId="{1D23ACCC-3D71-4C20-AE07-C3FE15E2D732}" srcOrd="0" destOrd="0" presId="urn:microsoft.com/office/officeart/2005/8/layout/radial5"/>
    <dgm:cxn modelId="{CC8E4F78-8209-4529-B160-5E61151C0C2D}" type="presOf" srcId="{CE7A8F15-B22F-4D8A-8E18-DF23744395AD}" destId="{D95301A6-81A9-4008-B68A-41B4FDE1EBDB}" srcOrd="0" destOrd="0" presId="urn:microsoft.com/office/officeart/2005/8/layout/radial5"/>
    <dgm:cxn modelId="{25F0ECAA-BB20-44AA-9CBE-8C16AA04162E}" type="presOf" srcId="{16317FC5-190E-4723-969D-F77E22FF5E47}" destId="{715C0257-AD57-40BD-BC2C-0114FBD48A00}" srcOrd="0" destOrd="0" presId="urn:microsoft.com/office/officeart/2005/8/layout/radial5"/>
    <dgm:cxn modelId="{2F61046A-1484-410A-8933-4AFF3A77A6AA}" type="presOf" srcId="{3A585016-9CFB-43D4-9715-F44C2733F5B2}" destId="{D807216F-F26B-4E49-9B7F-5F901A331D76}" srcOrd="0" destOrd="0" presId="urn:microsoft.com/office/officeart/2005/8/layout/radial5"/>
    <dgm:cxn modelId="{65254736-6DCD-4D25-A0FE-8E4021E91F43}" srcId="{EEE7780B-1C52-4231-9F0B-B202165B221E}" destId="{1B2548B4-2949-4CF9-8A0F-6821F3A5A962}" srcOrd="4" destOrd="0" parTransId="{16317FC5-190E-4723-969D-F77E22FF5E47}" sibTransId="{38F729A8-B98A-4A4F-87CE-3BBACAB1456A}"/>
    <dgm:cxn modelId="{71A52150-EFFF-4BF0-9679-CB716C422B7B}" type="presOf" srcId="{3F61F949-EBB6-44C6-9A55-779C3999869A}" destId="{43C5965A-F463-489C-83CC-C2FAF65C5061}" srcOrd="1" destOrd="0" presId="urn:microsoft.com/office/officeart/2005/8/layout/radial5"/>
    <dgm:cxn modelId="{29130576-EBA3-4C7C-8A5A-95D05DFE8B91}" type="presOf" srcId="{F8444626-9241-43CC-96E6-545EFC2BB1F8}" destId="{E302888B-288E-4F9A-848F-9736D6DDE346}" srcOrd="1" destOrd="0" presId="urn:microsoft.com/office/officeart/2005/8/layout/radial5"/>
    <dgm:cxn modelId="{C0CCB54E-C710-44B8-8714-9055A97B51A0}" srcId="{EEE7780B-1C52-4231-9F0B-B202165B221E}" destId="{34CC7D91-C2E9-4A8B-990D-30D88E612F8C}" srcOrd="3" destOrd="0" parTransId="{3A585016-9CFB-43D4-9715-F44C2733F5B2}" sibTransId="{4C2F75A2-1AEF-4482-A5FC-1760B365F901}"/>
    <dgm:cxn modelId="{85E525FA-8385-420D-BDBF-BE8222EA7205}" type="presOf" srcId="{F8444626-9241-43CC-96E6-545EFC2BB1F8}" destId="{0D60F438-D561-4298-8922-23678D7A2949}" srcOrd="0" destOrd="0" presId="urn:microsoft.com/office/officeart/2005/8/layout/radial5"/>
    <dgm:cxn modelId="{38D4E456-6C4A-485A-8A07-CD451628E6A3}" srcId="{EEE7780B-1C52-4231-9F0B-B202165B221E}" destId="{CE7A8F15-B22F-4D8A-8E18-DF23744395AD}" srcOrd="2" destOrd="0" parTransId="{3F61F949-EBB6-44C6-9A55-779C3999869A}" sibTransId="{6BB87C2F-2F71-4B2E-96DB-ADF00F8CA577}"/>
    <dgm:cxn modelId="{36D09208-1363-4774-AB5A-B37203067564}" type="presOf" srcId="{3F61F949-EBB6-44C6-9A55-779C3999869A}" destId="{9F064BA7-9F68-48DD-AABC-2A771BD163CB}" srcOrd="0" destOrd="0" presId="urn:microsoft.com/office/officeart/2005/8/layout/radial5"/>
    <dgm:cxn modelId="{839603BC-D02E-478B-9259-911A73231352}" type="presOf" srcId="{16317FC5-190E-4723-969D-F77E22FF5E47}" destId="{F9A0108F-69B7-440D-A84D-D7A0A27FB080}" srcOrd="1" destOrd="0" presId="urn:microsoft.com/office/officeart/2005/8/layout/radial5"/>
    <dgm:cxn modelId="{55E8DB64-9004-402B-8FAA-9E2B8850B22F}" srcId="{EEE7780B-1C52-4231-9F0B-B202165B221E}" destId="{2D0B4351-34C8-416A-AB1F-5AEE2CB65979}" srcOrd="1" destOrd="0" parTransId="{8E546724-6BA2-45FC-9BA9-30605CEDF09D}" sibTransId="{F69E908C-0552-4EC6-9CE8-C47CD76C109F}"/>
    <dgm:cxn modelId="{E7B6F20A-DA28-4961-951B-0E44269D0585}" type="presOf" srcId="{EEE7780B-1C52-4231-9F0B-B202165B221E}" destId="{1F493271-707A-4237-9C0C-B39D9BCECC4C}" srcOrd="0" destOrd="0" presId="urn:microsoft.com/office/officeart/2005/8/layout/radial5"/>
    <dgm:cxn modelId="{BF7C4A3C-F410-48BE-B10F-C965EE7B0699}" type="presOf" srcId="{3A585016-9CFB-43D4-9715-F44C2733F5B2}" destId="{A810CA0C-9A91-432D-BEE2-169CB7A9E827}" srcOrd="1" destOrd="0" presId="urn:microsoft.com/office/officeart/2005/8/layout/radial5"/>
    <dgm:cxn modelId="{8D71549B-D747-4A1E-8CC3-540AD19C4736}" type="presOf" srcId="{C4B36F6B-3C0F-4050-837E-A71ED522280C}" destId="{B65F871F-081E-4A88-98D3-C7054F25CCDB}" srcOrd="0" destOrd="0" presId="urn:microsoft.com/office/officeart/2005/8/layout/radial5"/>
    <dgm:cxn modelId="{A665F818-DA6E-4902-8377-B5D9EE559124}" type="presParOf" srcId="{60B9C538-4794-4EEC-81C0-95997781360A}" destId="{1F493271-707A-4237-9C0C-B39D9BCECC4C}" srcOrd="0" destOrd="0" presId="urn:microsoft.com/office/officeart/2005/8/layout/radial5"/>
    <dgm:cxn modelId="{8E5357DB-D5C2-4ACC-9AE9-5DFA68EEA642}" type="presParOf" srcId="{60B9C538-4794-4EEC-81C0-95997781360A}" destId="{0D60F438-D561-4298-8922-23678D7A2949}" srcOrd="1" destOrd="0" presId="urn:microsoft.com/office/officeart/2005/8/layout/radial5"/>
    <dgm:cxn modelId="{0F33C997-627E-477C-8969-15D0EDE0CA00}" type="presParOf" srcId="{0D60F438-D561-4298-8922-23678D7A2949}" destId="{E302888B-288E-4F9A-848F-9736D6DDE346}" srcOrd="0" destOrd="0" presId="urn:microsoft.com/office/officeart/2005/8/layout/radial5"/>
    <dgm:cxn modelId="{C8D352B7-F79F-4024-B839-B3695A4CA745}" type="presParOf" srcId="{60B9C538-4794-4EEC-81C0-95997781360A}" destId="{B65F871F-081E-4A88-98D3-C7054F25CCDB}" srcOrd="2" destOrd="0" presId="urn:microsoft.com/office/officeart/2005/8/layout/radial5"/>
    <dgm:cxn modelId="{AC797A9D-3143-443C-96FD-F61A927B794F}" type="presParOf" srcId="{60B9C538-4794-4EEC-81C0-95997781360A}" destId="{BA1965D2-3870-4934-A31B-39BB0D76710B}" srcOrd="3" destOrd="0" presId="urn:microsoft.com/office/officeart/2005/8/layout/radial5"/>
    <dgm:cxn modelId="{0AFFCA86-EC86-4077-A148-7A84F9C42B98}" type="presParOf" srcId="{BA1965D2-3870-4934-A31B-39BB0D76710B}" destId="{14E74AA7-18AC-4C08-A8CB-4CDEA16FC03F}" srcOrd="0" destOrd="0" presId="urn:microsoft.com/office/officeart/2005/8/layout/radial5"/>
    <dgm:cxn modelId="{5D386609-2351-4DCD-BF83-65E107FE63D5}" type="presParOf" srcId="{60B9C538-4794-4EEC-81C0-95997781360A}" destId="{1D23ACCC-3D71-4C20-AE07-C3FE15E2D732}" srcOrd="4" destOrd="0" presId="urn:microsoft.com/office/officeart/2005/8/layout/radial5"/>
    <dgm:cxn modelId="{26B8B824-522B-4804-9862-C1822E63BEED}" type="presParOf" srcId="{60B9C538-4794-4EEC-81C0-95997781360A}" destId="{9F064BA7-9F68-48DD-AABC-2A771BD163CB}" srcOrd="5" destOrd="0" presId="urn:microsoft.com/office/officeart/2005/8/layout/radial5"/>
    <dgm:cxn modelId="{E50410FA-552C-44A9-8C55-622D1A71BD49}" type="presParOf" srcId="{9F064BA7-9F68-48DD-AABC-2A771BD163CB}" destId="{43C5965A-F463-489C-83CC-C2FAF65C5061}" srcOrd="0" destOrd="0" presId="urn:microsoft.com/office/officeart/2005/8/layout/radial5"/>
    <dgm:cxn modelId="{9BE5F7FA-1339-480A-989F-BF734F0AC4AA}" type="presParOf" srcId="{60B9C538-4794-4EEC-81C0-95997781360A}" destId="{D95301A6-81A9-4008-B68A-41B4FDE1EBDB}" srcOrd="6" destOrd="0" presId="urn:microsoft.com/office/officeart/2005/8/layout/radial5"/>
    <dgm:cxn modelId="{48035013-287B-4C60-978F-95F7019B5296}" type="presParOf" srcId="{60B9C538-4794-4EEC-81C0-95997781360A}" destId="{D807216F-F26B-4E49-9B7F-5F901A331D76}" srcOrd="7" destOrd="0" presId="urn:microsoft.com/office/officeart/2005/8/layout/radial5"/>
    <dgm:cxn modelId="{4C39E5B3-5DCE-4194-9BD2-E99F117E8D3C}" type="presParOf" srcId="{D807216F-F26B-4E49-9B7F-5F901A331D76}" destId="{A810CA0C-9A91-432D-BEE2-169CB7A9E827}" srcOrd="0" destOrd="0" presId="urn:microsoft.com/office/officeart/2005/8/layout/radial5"/>
    <dgm:cxn modelId="{3F66E0FD-83B6-4DA9-B632-077B3850EA1A}" type="presParOf" srcId="{60B9C538-4794-4EEC-81C0-95997781360A}" destId="{4D6294A8-E3EE-4961-9674-6111E255452B}" srcOrd="8" destOrd="0" presId="urn:microsoft.com/office/officeart/2005/8/layout/radial5"/>
    <dgm:cxn modelId="{2E7235DF-1A50-47CD-9F81-2FE38E1077C8}" type="presParOf" srcId="{60B9C538-4794-4EEC-81C0-95997781360A}" destId="{715C0257-AD57-40BD-BC2C-0114FBD48A00}" srcOrd="9" destOrd="0" presId="urn:microsoft.com/office/officeart/2005/8/layout/radial5"/>
    <dgm:cxn modelId="{971C9E49-D9EB-45A5-A940-96D6A5E5B300}" type="presParOf" srcId="{715C0257-AD57-40BD-BC2C-0114FBD48A00}" destId="{F9A0108F-69B7-440D-A84D-D7A0A27FB080}" srcOrd="0" destOrd="0" presId="urn:microsoft.com/office/officeart/2005/8/layout/radial5"/>
    <dgm:cxn modelId="{EBAF5A6B-CDCD-469A-8077-ACB981DBCDF7}" type="presParOf" srcId="{60B9C538-4794-4EEC-81C0-95997781360A}" destId="{0E2E6425-E454-48D0-8B0E-38579A22AACE}"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B0E2CD-691F-43F1-B01D-5EF3BF49AEAD}" type="doc">
      <dgm:prSet loTypeId="urn:microsoft.com/office/officeart/2005/8/layout/bProcess3" loCatId="process" qsTypeId="urn:microsoft.com/office/officeart/2005/8/quickstyle/simple1" qsCatId="simple" csTypeId="urn:microsoft.com/office/officeart/2005/8/colors/accent2_4" csCatId="accent2" phldr="1"/>
      <dgm:spPr/>
    </dgm:pt>
    <dgm:pt modelId="{54DC5AF7-2422-4420-A9EA-B7FCCE1BF2EF}">
      <dgm:prSet phldrT="[Texto]"/>
      <dgm:spPr/>
      <dgm:t>
        <a:bodyPr/>
        <a:lstStyle/>
        <a:p>
          <a:r>
            <a:rPr lang="es-ES" dirty="0" smtClean="0"/>
            <a:t>Las pruebas unitarias deberían ser independientes</a:t>
          </a:r>
        </a:p>
        <a:p>
          <a:endParaRPr lang="es-ES" dirty="0"/>
        </a:p>
      </dgm:t>
    </dgm:pt>
    <dgm:pt modelId="{DC0D8ECD-1995-4097-86C3-C40EAF92D16B}" type="parTrans" cxnId="{2A61B173-1255-4D35-BB2B-433C9F41EB66}">
      <dgm:prSet/>
      <dgm:spPr/>
      <dgm:t>
        <a:bodyPr/>
        <a:lstStyle/>
        <a:p>
          <a:endParaRPr lang="es-ES"/>
        </a:p>
      </dgm:t>
    </dgm:pt>
    <dgm:pt modelId="{49B58C08-FFD5-4BEF-96CD-83D234D9249C}" type="sibTrans" cxnId="{2A61B173-1255-4D35-BB2B-433C9F41EB66}">
      <dgm:prSet/>
      <dgm:spPr>
        <a:ln w="38100">
          <a:solidFill>
            <a:schemeClr val="accent2">
              <a:lumMod val="75000"/>
            </a:schemeClr>
          </a:solidFill>
        </a:ln>
      </dgm:spPr>
      <dgm:t>
        <a:bodyPr/>
        <a:lstStyle/>
        <a:p>
          <a:endParaRPr lang="es-ES"/>
        </a:p>
      </dgm:t>
    </dgm:pt>
    <dgm:pt modelId="{FA1FFE10-9303-437A-A428-678731DCE736}">
      <dgm:prSet phldrT="[Texto]"/>
      <dgm:spPr/>
      <dgm:t>
        <a:bodyPr/>
        <a:lstStyle/>
        <a:p>
          <a:r>
            <a:rPr lang="es-ES" dirty="0" smtClean="0"/>
            <a:t>Prueba sólo un código a la vez.</a:t>
          </a:r>
          <a:endParaRPr lang="es-ES" dirty="0"/>
        </a:p>
      </dgm:t>
    </dgm:pt>
    <dgm:pt modelId="{3D059E3F-E2D5-4F61-A3CA-9137251E507B}" type="parTrans" cxnId="{A317F3B5-6E1A-4044-BF23-E0B8F01C19F3}">
      <dgm:prSet/>
      <dgm:spPr/>
      <dgm:t>
        <a:bodyPr/>
        <a:lstStyle/>
        <a:p>
          <a:endParaRPr lang="es-ES"/>
        </a:p>
      </dgm:t>
    </dgm:pt>
    <dgm:pt modelId="{A984C6DE-6D8C-4BE9-B89E-CE9BB5C6902C}" type="sibTrans" cxnId="{A317F3B5-6E1A-4044-BF23-E0B8F01C19F3}">
      <dgm:prSet/>
      <dgm:spPr>
        <a:ln w="38100">
          <a:solidFill>
            <a:schemeClr val="accent2">
              <a:lumMod val="75000"/>
            </a:schemeClr>
          </a:solidFill>
        </a:ln>
      </dgm:spPr>
      <dgm:t>
        <a:bodyPr/>
        <a:lstStyle/>
        <a:p>
          <a:endParaRPr lang="es-ES"/>
        </a:p>
      </dgm:t>
    </dgm:pt>
    <dgm:pt modelId="{01E4BC7D-B993-4D33-862F-3EC6ADE36245}">
      <dgm:prSet phldrT="[Texto]"/>
      <dgm:spPr/>
      <dgm:t>
        <a:bodyPr/>
        <a:lstStyle/>
        <a:p>
          <a:r>
            <a:rPr lang="es-ES" dirty="0" smtClean="0"/>
            <a:t>Sigue un esquema claro.</a:t>
          </a:r>
          <a:endParaRPr lang="es-ES" dirty="0"/>
        </a:p>
      </dgm:t>
    </dgm:pt>
    <dgm:pt modelId="{349164C2-8178-431B-80EF-2A74BEAD3B64}" type="parTrans" cxnId="{EACDCE2C-109B-4990-95F8-C76B445B9E7B}">
      <dgm:prSet/>
      <dgm:spPr/>
      <dgm:t>
        <a:bodyPr/>
        <a:lstStyle/>
        <a:p>
          <a:endParaRPr lang="es-ES"/>
        </a:p>
      </dgm:t>
    </dgm:pt>
    <dgm:pt modelId="{5D522E58-6B09-4C5F-969B-B65FDE32596E}" type="sibTrans" cxnId="{EACDCE2C-109B-4990-95F8-C76B445B9E7B}">
      <dgm:prSet/>
      <dgm:spPr>
        <a:ln w="38100">
          <a:solidFill>
            <a:schemeClr val="accent2">
              <a:lumMod val="75000"/>
            </a:schemeClr>
          </a:solidFill>
        </a:ln>
      </dgm:spPr>
      <dgm:t>
        <a:bodyPr/>
        <a:lstStyle/>
        <a:p>
          <a:endParaRPr lang="es-ES"/>
        </a:p>
      </dgm:t>
    </dgm:pt>
    <dgm:pt modelId="{586408A8-1F3F-4861-BCE4-92B26A5C2015}">
      <dgm:prSet phldrT="[Texto]"/>
      <dgm:spPr/>
      <dgm:t>
        <a:bodyPr/>
        <a:lstStyle/>
        <a:p>
          <a:r>
            <a:rPr lang="es-ES" dirty="0" smtClean="0"/>
            <a:t>Cualquier cambio necesita pasar el test</a:t>
          </a:r>
          <a:endParaRPr lang="es-ES" dirty="0"/>
        </a:p>
      </dgm:t>
    </dgm:pt>
    <dgm:pt modelId="{5C67D4A2-684D-4665-BFE0-C17729EEC4AD}" type="parTrans" cxnId="{CF8EDD14-F437-4D8C-84FE-7EB21EF4A055}">
      <dgm:prSet/>
      <dgm:spPr/>
      <dgm:t>
        <a:bodyPr/>
        <a:lstStyle/>
        <a:p>
          <a:endParaRPr lang="es-ES"/>
        </a:p>
      </dgm:t>
    </dgm:pt>
    <dgm:pt modelId="{FCDC96A3-6111-4D00-BB51-FC62B2D8CA18}" type="sibTrans" cxnId="{CF8EDD14-F437-4D8C-84FE-7EB21EF4A055}">
      <dgm:prSet/>
      <dgm:spPr>
        <a:ln w="38100">
          <a:solidFill>
            <a:schemeClr val="accent2">
              <a:lumMod val="75000"/>
            </a:schemeClr>
          </a:solidFill>
        </a:ln>
      </dgm:spPr>
      <dgm:t>
        <a:bodyPr/>
        <a:lstStyle/>
        <a:p>
          <a:endParaRPr lang="es-ES"/>
        </a:p>
      </dgm:t>
    </dgm:pt>
    <dgm:pt modelId="{DE900CA0-8ECE-47E5-929F-710A79B4A028}">
      <dgm:prSet phldrT="[Texto]"/>
      <dgm:spPr/>
      <dgm:t>
        <a:bodyPr/>
        <a:lstStyle/>
        <a:p>
          <a:r>
            <a:rPr lang="es-ES" dirty="0" smtClean="0"/>
            <a:t>Corrige los bugs identificados durante las pruebas antes de continuar</a:t>
          </a:r>
          <a:endParaRPr lang="es-ES" dirty="0"/>
        </a:p>
      </dgm:t>
    </dgm:pt>
    <dgm:pt modelId="{2AF978C4-3237-4076-8534-0A6B701ABD68}" type="parTrans" cxnId="{86364EE1-395F-42CF-81CF-BE9FD04E7FC2}">
      <dgm:prSet/>
      <dgm:spPr/>
      <dgm:t>
        <a:bodyPr/>
        <a:lstStyle/>
        <a:p>
          <a:endParaRPr lang="es-ES"/>
        </a:p>
      </dgm:t>
    </dgm:pt>
    <dgm:pt modelId="{D522A1C9-6FBF-4024-8D1F-14D32BDE348E}" type="sibTrans" cxnId="{86364EE1-395F-42CF-81CF-BE9FD04E7FC2}">
      <dgm:prSet/>
      <dgm:spPr>
        <a:ln w="38100">
          <a:solidFill>
            <a:schemeClr val="accent2">
              <a:lumMod val="75000"/>
            </a:schemeClr>
          </a:solidFill>
        </a:ln>
      </dgm:spPr>
      <dgm:t>
        <a:bodyPr/>
        <a:lstStyle/>
        <a:p>
          <a:endParaRPr lang="es-ES"/>
        </a:p>
      </dgm:t>
    </dgm:pt>
    <dgm:pt modelId="{6BE6DAE8-5B8F-40C9-8293-056CE61498FC}">
      <dgm:prSet phldrT="[Texto]"/>
      <dgm:spPr/>
      <dgm:t>
        <a:bodyPr/>
        <a:lstStyle/>
        <a:p>
          <a:r>
            <a:rPr lang="es-ES" smtClean="0"/>
            <a:t>Acostúmbrate a realizar pruebas regularmente mientras programas</a:t>
          </a:r>
          <a:endParaRPr lang="es-ES" dirty="0"/>
        </a:p>
      </dgm:t>
    </dgm:pt>
    <dgm:pt modelId="{7FA2645D-C714-4695-AE2B-0123A51242C0}" type="parTrans" cxnId="{ACD9DCD9-3493-404B-868B-341A93FCF017}">
      <dgm:prSet/>
      <dgm:spPr/>
      <dgm:t>
        <a:bodyPr/>
        <a:lstStyle/>
        <a:p>
          <a:endParaRPr lang="es-ES"/>
        </a:p>
      </dgm:t>
    </dgm:pt>
    <dgm:pt modelId="{3489F7E8-F94E-453F-B6FD-0965E3EB28D2}" type="sibTrans" cxnId="{ACD9DCD9-3493-404B-868B-341A93FCF017}">
      <dgm:prSet/>
      <dgm:spPr/>
      <dgm:t>
        <a:bodyPr/>
        <a:lstStyle/>
        <a:p>
          <a:endParaRPr lang="es-ES"/>
        </a:p>
      </dgm:t>
    </dgm:pt>
    <dgm:pt modelId="{3EDA06BF-757B-4DBA-BE70-FFE6DED44F4F}" type="pres">
      <dgm:prSet presAssocID="{37B0E2CD-691F-43F1-B01D-5EF3BF49AEAD}" presName="Name0" presStyleCnt="0">
        <dgm:presLayoutVars>
          <dgm:dir/>
          <dgm:resizeHandles val="exact"/>
        </dgm:presLayoutVars>
      </dgm:prSet>
      <dgm:spPr/>
    </dgm:pt>
    <dgm:pt modelId="{05CA88D2-D3BE-4447-8B8C-D828303F4A19}" type="pres">
      <dgm:prSet presAssocID="{54DC5AF7-2422-4420-A9EA-B7FCCE1BF2EF}" presName="node" presStyleLbl="node1" presStyleIdx="0" presStyleCnt="6">
        <dgm:presLayoutVars>
          <dgm:bulletEnabled val="1"/>
        </dgm:presLayoutVars>
      </dgm:prSet>
      <dgm:spPr/>
      <dgm:t>
        <a:bodyPr/>
        <a:lstStyle/>
        <a:p>
          <a:endParaRPr lang="es-ES"/>
        </a:p>
      </dgm:t>
    </dgm:pt>
    <dgm:pt modelId="{96DCD561-5015-4E4E-9C4A-B0D04CA7221E}" type="pres">
      <dgm:prSet presAssocID="{49B58C08-FFD5-4BEF-96CD-83D234D9249C}" presName="sibTrans" presStyleLbl="sibTrans1D1" presStyleIdx="0" presStyleCnt="5"/>
      <dgm:spPr/>
      <dgm:t>
        <a:bodyPr/>
        <a:lstStyle/>
        <a:p>
          <a:endParaRPr lang="es-ES"/>
        </a:p>
      </dgm:t>
    </dgm:pt>
    <dgm:pt modelId="{6E9357A0-E908-4778-83CA-5CF08BC2C6A1}" type="pres">
      <dgm:prSet presAssocID="{49B58C08-FFD5-4BEF-96CD-83D234D9249C}" presName="connectorText" presStyleLbl="sibTrans1D1" presStyleIdx="0" presStyleCnt="5"/>
      <dgm:spPr/>
      <dgm:t>
        <a:bodyPr/>
        <a:lstStyle/>
        <a:p>
          <a:endParaRPr lang="es-ES"/>
        </a:p>
      </dgm:t>
    </dgm:pt>
    <dgm:pt modelId="{EC6F975E-6C88-4DEC-99C8-B9E311ED0394}" type="pres">
      <dgm:prSet presAssocID="{FA1FFE10-9303-437A-A428-678731DCE736}" presName="node" presStyleLbl="node1" presStyleIdx="1" presStyleCnt="6">
        <dgm:presLayoutVars>
          <dgm:bulletEnabled val="1"/>
        </dgm:presLayoutVars>
      </dgm:prSet>
      <dgm:spPr/>
      <dgm:t>
        <a:bodyPr/>
        <a:lstStyle/>
        <a:p>
          <a:endParaRPr lang="es-ES"/>
        </a:p>
      </dgm:t>
    </dgm:pt>
    <dgm:pt modelId="{FD19C7AA-19B3-45FA-9EA4-388A4E941CE4}" type="pres">
      <dgm:prSet presAssocID="{A984C6DE-6D8C-4BE9-B89E-CE9BB5C6902C}" presName="sibTrans" presStyleLbl="sibTrans1D1" presStyleIdx="1" presStyleCnt="5"/>
      <dgm:spPr/>
      <dgm:t>
        <a:bodyPr/>
        <a:lstStyle/>
        <a:p>
          <a:endParaRPr lang="es-ES"/>
        </a:p>
      </dgm:t>
    </dgm:pt>
    <dgm:pt modelId="{D30E04A8-47B2-4300-8DF3-2D0E5A77225A}" type="pres">
      <dgm:prSet presAssocID="{A984C6DE-6D8C-4BE9-B89E-CE9BB5C6902C}" presName="connectorText" presStyleLbl="sibTrans1D1" presStyleIdx="1" presStyleCnt="5"/>
      <dgm:spPr/>
      <dgm:t>
        <a:bodyPr/>
        <a:lstStyle/>
        <a:p>
          <a:endParaRPr lang="es-ES"/>
        </a:p>
      </dgm:t>
    </dgm:pt>
    <dgm:pt modelId="{FC2BC430-87F7-40E4-BAEB-EAC48F3F07D8}" type="pres">
      <dgm:prSet presAssocID="{01E4BC7D-B993-4D33-862F-3EC6ADE36245}" presName="node" presStyleLbl="node1" presStyleIdx="2" presStyleCnt="6">
        <dgm:presLayoutVars>
          <dgm:bulletEnabled val="1"/>
        </dgm:presLayoutVars>
      </dgm:prSet>
      <dgm:spPr/>
      <dgm:t>
        <a:bodyPr/>
        <a:lstStyle/>
        <a:p>
          <a:endParaRPr lang="es-ES"/>
        </a:p>
      </dgm:t>
    </dgm:pt>
    <dgm:pt modelId="{D1A146D2-F337-42BE-94AB-3E802F18009B}" type="pres">
      <dgm:prSet presAssocID="{5D522E58-6B09-4C5F-969B-B65FDE32596E}" presName="sibTrans" presStyleLbl="sibTrans1D1" presStyleIdx="2" presStyleCnt="5"/>
      <dgm:spPr/>
      <dgm:t>
        <a:bodyPr/>
        <a:lstStyle/>
        <a:p>
          <a:endParaRPr lang="es-ES"/>
        </a:p>
      </dgm:t>
    </dgm:pt>
    <dgm:pt modelId="{BA9A33CA-CE8B-4434-952B-83342F2DCEA0}" type="pres">
      <dgm:prSet presAssocID="{5D522E58-6B09-4C5F-969B-B65FDE32596E}" presName="connectorText" presStyleLbl="sibTrans1D1" presStyleIdx="2" presStyleCnt="5"/>
      <dgm:spPr/>
      <dgm:t>
        <a:bodyPr/>
        <a:lstStyle/>
        <a:p>
          <a:endParaRPr lang="es-ES"/>
        </a:p>
      </dgm:t>
    </dgm:pt>
    <dgm:pt modelId="{73F6494D-F2AE-4B84-8E34-9DB669416175}" type="pres">
      <dgm:prSet presAssocID="{586408A8-1F3F-4861-BCE4-92B26A5C2015}" presName="node" presStyleLbl="node1" presStyleIdx="3" presStyleCnt="6">
        <dgm:presLayoutVars>
          <dgm:bulletEnabled val="1"/>
        </dgm:presLayoutVars>
      </dgm:prSet>
      <dgm:spPr/>
      <dgm:t>
        <a:bodyPr/>
        <a:lstStyle/>
        <a:p>
          <a:endParaRPr lang="es-ES"/>
        </a:p>
      </dgm:t>
    </dgm:pt>
    <dgm:pt modelId="{97C4602E-C7D2-42A2-8F39-ABA197368E77}" type="pres">
      <dgm:prSet presAssocID="{FCDC96A3-6111-4D00-BB51-FC62B2D8CA18}" presName="sibTrans" presStyleLbl="sibTrans1D1" presStyleIdx="3" presStyleCnt="5"/>
      <dgm:spPr/>
      <dgm:t>
        <a:bodyPr/>
        <a:lstStyle/>
        <a:p>
          <a:endParaRPr lang="es-ES"/>
        </a:p>
      </dgm:t>
    </dgm:pt>
    <dgm:pt modelId="{8A80C901-B916-433B-8D2F-8A2F29920CE1}" type="pres">
      <dgm:prSet presAssocID="{FCDC96A3-6111-4D00-BB51-FC62B2D8CA18}" presName="connectorText" presStyleLbl="sibTrans1D1" presStyleIdx="3" presStyleCnt="5"/>
      <dgm:spPr/>
      <dgm:t>
        <a:bodyPr/>
        <a:lstStyle/>
        <a:p>
          <a:endParaRPr lang="es-ES"/>
        </a:p>
      </dgm:t>
    </dgm:pt>
    <dgm:pt modelId="{8B75EB9F-02C1-45C2-9FEE-26F190858FD2}" type="pres">
      <dgm:prSet presAssocID="{DE900CA0-8ECE-47E5-929F-710A79B4A028}" presName="node" presStyleLbl="node1" presStyleIdx="4" presStyleCnt="6">
        <dgm:presLayoutVars>
          <dgm:bulletEnabled val="1"/>
        </dgm:presLayoutVars>
      </dgm:prSet>
      <dgm:spPr/>
      <dgm:t>
        <a:bodyPr/>
        <a:lstStyle/>
        <a:p>
          <a:endParaRPr lang="es-ES"/>
        </a:p>
      </dgm:t>
    </dgm:pt>
    <dgm:pt modelId="{C2E7741E-180E-4D80-A556-D38A660C1B85}" type="pres">
      <dgm:prSet presAssocID="{D522A1C9-6FBF-4024-8D1F-14D32BDE348E}" presName="sibTrans" presStyleLbl="sibTrans1D1" presStyleIdx="4" presStyleCnt="5"/>
      <dgm:spPr/>
      <dgm:t>
        <a:bodyPr/>
        <a:lstStyle/>
        <a:p>
          <a:endParaRPr lang="es-ES"/>
        </a:p>
      </dgm:t>
    </dgm:pt>
    <dgm:pt modelId="{89C91DFB-A369-42F4-A92C-478412873837}" type="pres">
      <dgm:prSet presAssocID="{D522A1C9-6FBF-4024-8D1F-14D32BDE348E}" presName="connectorText" presStyleLbl="sibTrans1D1" presStyleIdx="4" presStyleCnt="5"/>
      <dgm:spPr/>
      <dgm:t>
        <a:bodyPr/>
        <a:lstStyle/>
        <a:p>
          <a:endParaRPr lang="es-ES"/>
        </a:p>
      </dgm:t>
    </dgm:pt>
    <dgm:pt modelId="{7A8F8CE2-1D18-4AB2-95D3-5F3D539BA1FA}" type="pres">
      <dgm:prSet presAssocID="{6BE6DAE8-5B8F-40C9-8293-056CE61498FC}" presName="node" presStyleLbl="node1" presStyleIdx="5" presStyleCnt="6">
        <dgm:presLayoutVars>
          <dgm:bulletEnabled val="1"/>
        </dgm:presLayoutVars>
      </dgm:prSet>
      <dgm:spPr/>
      <dgm:t>
        <a:bodyPr/>
        <a:lstStyle/>
        <a:p>
          <a:endParaRPr lang="es-ES"/>
        </a:p>
      </dgm:t>
    </dgm:pt>
  </dgm:ptLst>
  <dgm:cxnLst>
    <dgm:cxn modelId="{ACD9DCD9-3493-404B-868B-341A93FCF017}" srcId="{37B0E2CD-691F-43F1-B01D-5EF3BF49AEAD}" destId="{6BE6DAE8-5B8F-40C9-8293-056CE61498FC}" srcOrd="5" destOrd="0" parTransId="{7FA2645D-C714-4695-AE2B-0123A51242C0}" sibTransId="{3489F7E8-F94E-453F-B6FD-0965E3EB28D2}"/>
    <dgm:cxn modelId="{79611571-98F8-4F29-9DF9-0DA16AEA0487}" type="presOf" srcId="{37B0E2CD-691F-43F1-B01D-5EF3BF49AEAD}" destId="{3EDA06BF-757B-4DBA-BE70-FFE6DED44F4F}" srcOrd="0" destOrd="0" presId="urn:microsoft.com/office/officeart/2005/8/layout/bProcess3"/>
    <dgm:cxn modelId="{54E50725-4854-404F-9A0E-B39AF1013164}" type="presOf" srcId="{FCDC96A3-6111-4D00-BB51-FC62B2D8CA18}" destId="{8A80C901-B916-433B-8D2F-8A2F29920CE1}" srcOrd="1" destOrd="0" presId="urn:microsoft.com/office/officeart/2005/8/layout/bProcess3"/>
    <dgm:cxn modelId="{1ADA6A74-59AA-446B-A203-0921550CC54E}" type="presOf" srcId="{6BE6DAE8-5B8F-40C9-8293-056CE61498FC}" destId="{7A8F8CE2-1D18-4AB2-95D3-5F3D539BA1FA}" srcOrd="0" destOrd="0" presId="urn:microsoft.com/office/officeart/2005/8/layout/bProcess3"/>
    <dgm:cxn modelId="{8FBEB064-8CA9-4FA0-A50E-9E73FE559E7D}" type="presOf" srcId="{49B58C08-FFD5-4BEF-96CD-83D234D9249C}" destId="{6E9357A0-E908-4778-83CA-5CF08BC2C6A1}" srcOrd="1" destOrd="0" presId="urn:microsoft.com/office/officeart/2005/8/layout/bProcess3"/>
    <dgm:cxn modelId="{B1FDF90C-DD31-4694-B29B-06F414B67FB2}" type="presOf" srcId="{DE900CA0-8ECE-47E5-929F-710A79B4A028}" destId="{8B75EB9F-02C1-45C2-9FEE-26F190858FD2}" srcOrd="0" destOrd="0" presId="urn:microsoft.com/office/officeart/2005/8/layout/bProcess3"/>
    <dgm:cxn modelId="{2E6FEBF1-7EE9-469A-9750-2DAE480D8204}" type="presOf" srcId="{01E4BC7D-B993-4D33-862F-3EC6ADE36245}" destId="{FC2BC430-87F7-40E4-BAEB-EAC48F3F07D8}" srcOrd="0" destOrd="0" presId="urn:microsoft.com/office/officeart/2005/8/layout/bProcess3"/>
    <dgm:cxn modelId="{26889C05-33D9-41FF-A4DE-39682D01E97E}" type="presOf" srcId="{586408A8-1F3F-4861-BCE4-92B26A5C2015}" destId="{73F6494D-F2AE-4B84-8E34-9DB669416175}" srcOrd="0" destOrd="0" presId="urn:microsoft.com/office/officeart/2005/8/layout/bProcess3"/>
    <dgm:cxn modelId="{6AA9C397-6CF3-40D6-89AC-C630DCCDF8D1}" type="presOf" srcId="{FCDC96A3-6111-4D00-BB51-FC62B2D8CA18}" destId="{97C4602E-C7D2-42A2-8F39-ABA197368E77}" srcOrd="0" destOrd="0" presId="urn:microsoft.com/office/officeart/2005/8/layout/bProcess3"/>
    <dgm:cxn modelId="{ED295A55-3D21-4A6F-9ABC-67444A2F5305}" type="presOf" srcId="{D522A1C9-6FBF-4024-8D1F-14D32BDE348E}" destId="{89C91DFB-A369-42F4-A92C-478412873837}" srcOrd="1" destOrd="0" presId="urn:microsoft.com/office/officeart/2005/8/layout/bProcess3"/>
    <dgm:cxn modelId="{B898B7B3-D1C4-4912-B542-73C7240100BD}" type="presOf" srcId="{5D522E58-6B09-4C5F-969B-B65FDE32596E}" destId="{BA9A33CA-CE8B-4434-952B-83342F2DCEA0}" srcOrd="1" destOrd="0" presId="urn:microsoft.com/office/officeart/2005/8/layout/bProcess3"/>
    <dgm:cxn modelId="{51FED757-2B80-4D26-B9B0-0EA6E785C5DD}" type="presOf" srcId="{A984C6DE-6D8C-4BE9-B89E-CE9BB5C6902C}" destId="{FD19C7AA-19B3-45FA-9EA4-388A4E941CE4}" srcOrd="0" destOrd="0" presId="urn:microsoft.com/office/officeart/2005/8/layout/bProcess3"/>
    <dgm:cxn modelId="{6625975D-9A37-4D86-8D6A-A9F3D15502F8}" type="presOf" srcId="{49B58C08-FFD5-4BEF-96CD-83D234D9249C}" destId="{96DCD561-5015-4E4E-9C4A-B0D04CA7221E}" srcOrd="0" destOrd="0" presId="urn:microsoft.com/office/officeart/2005/8/layout/bProcess3"/>
    <dgm:cxn modelId="{2A61B173-1255-4D35-BB2B-433C9F41EB66}" srcId="{37B0E2CD-691F-43F1-B01D-5EF3BF49AEAD}" destId="{54DC5AF7-2422-4420-A9EA-B7FCCE1BF2EF}" srcOrd="0" destOrd="0" parTransId="{DC0D8ECD-1995-4097-86C3-C40EAF92D16B}" sibTransId="{49B58C08-FFD5-4BEF-96CD-83D234D9249C}"/>
    <dgm:cxn modelId="{06BC1BEE-C80B-4FDC-AC96-D0EE13B1B906}" type="presOf" srcId="{A984C6DE-6D8C-4BE9-B89E-CE9BB5C6902C}" destId="{D30E04A8-47B2-4300-8DF3-2D0E5A77225A}" srcOrd="1" destOrd="0" presId="urn:microsoft.com/office/officeart/2005/8/layout/bProcess3"/>
    <dgm:cxn modelId="{86364EE1-395F-42CF-81CF-BE9FD04E7FC2}" srcId="{37B0E2CD-691F-43F1-B01D-5EF3BF49AEAD}" destId="{DE900CA0-8ECE-47E5-929F-710A79B4A028}" srcOrd="4" destOrd="0" parTransId="{2AF978C4-3237-4076-8534-0A6B701ABD68}" sibTransId="{D522A1C9-6FBF-4024-8D1F-14D32BDE348E}"/>
    <dgm:cxn modelId="{A317F3B5-6E1A-4044-BF23-E0B8F01C19F3}" srcId="{37B0E2CD-691F-43F1-B01D-5EF3BF49AEAD}" destId="{FA1FFE10-9303-437A-A428-678731DCE736}" srcOrd="1" destOrd="0" parTransId="{3D059E3F-E2D5-4F61-A3CA-9137251E507B}" sibTransId="{A984C6DE-6D8C-4BE9-B89E-CE9BB5C6902C}"/>
    <dgm:cxn modelId="{F29A4C7F-C95B-4F7B-A43A-5A96F44F7904}" type="presOf" srcId="{5D522E58-6B09-4C5F-969B-B65FDE32596E}" destId="{D1A146D2-F337-42BE-94AB-3E802F18009B}" srcOrd="0" destOrd="0" presId="urn:microsoft.com/office/officeart/2005/8/layout/bProcess3"/>
    <dgm:cxn modelId="{19BA333F-0379-43BE-9FD7-8793CFCA9AED}" type="presOf" srcId="{D522A1C9-6FBF-4024-8D1F-14D32BDE348E}" destId="{C2E7741E-180E-4D80-A556-D38A660C1B85}" srcOrd="0" destOrd="0" presId="urn:microsoft.com/office/officeart/2005/8/layout/bProcess3"/>
    <dgm:cxn modelId="{8551C762-79BA-4C7F-86E9-17D4E85083AC}" type="presOf" srcId="{FA1FFE10-9303-437A-A428-678731DCE736}" destId="{EC6F975E-6C88-4DEC-99C8-B9E311ED0394}" srcOrd="0" destOrd="0" presId="urn:microsoft.com/office/officeart/2005/8/layout/bProcess3"/>
    <dgm:cxn modelId="{CF8EDD14-F437-4D8C-84FE-7EB21EF4A055}" srcId="{37B0E2CD-691F-43F1-B01D-5EF3BF49AEAD}" destId="{586408A8-1F3F-4861-BCE4-92B26A5C2015}" srcOrd="3" destOrd="0" parTransId="{5C67D4A2-684D-4665-BFE0-C17729EEC4AD}" sibTransId="{FCDC96A3-6111-4D00-BB51-FC62B2D8CA18}"/>
    <dgm:cxn modelId="{EACDCE2C-109B-4990-95F8-C76B445B9E7B}" srcId="{37B0E2CD-691F-43F1-B01D-5EF3BF49AEAD}" destId="{01E4BC7D-B993-4D33-862F-3EC6ADE36245}" srcOrd="2" destOrd="0" parTransId="{349164C2-8178-431B-80EF-2A74BEAD3B64}" sibTransId="{5D522E58-6B09-4C5F-969B-B65FDE32596E}"/>
    <dgm:cxn modelId="{E283544B-A458-479A-AC0E-8EE573DBCD1D}" type="presOf" srcId="{54DC5AF7-2422-4420-A9EA-B7FCCE1BF2EF}" destId="{05CA88D2-D3BE-4447-8B8C-D828303F4A19}" srcOrd="0" destOrd="0" presId="urn:microsoft.com/office/officeart/2005/8/layout/bProcess3"/>
    <dgm:cxn modelId="{482967E5-1BD6-4DD1-B3EA-0CE14F3FA333}" type="presParOf" srcId="{3EDA06BF-757B-4DBA-BE70-FFE6DED44F4F}" destId="{05CA88D2-D3BE-4447-8B8C-D828303F4A19}" srcOrd="0" destOrd="0" presId="urn:microsoft.com/office/officeart/2005/8/layout/bProcess3"/>
    <dgm:cxn modelId="{DF287372-9897-4CC9-8744-B355F8779ED3}" type="presParOf" srcId="{3EDA06BF-757B-4DBA-BE70-FFE6DED44F4F}" destId="{96DCD561-5015-4E4E-9C4A-B0D04CA7221E}" srcOrd="1" destOrd="0" presId="urn:microsoft.com/office/officeart/2005/8/layout/bProcess3"/>
    <dgm:cxn modelId="{0FFA6E38-A209-41C7-9C1D-475CC1EDE62C}" type="presParOf" srcId="{96DCD561-5015-4E4E-9C4A-B0D04CA7221E}" destId="{6E9357A0-E908-4778-83CA-5CF08BC2C6A1}" srcOrd="0" destOrd="0" presId="urn:microsoft.com/office/officeart/2005/8/layout/bProcess3"/>
    <dgm:cxn modelId="{B31612D4-A6F8-465A-BFF9-BDA6F2A23D5A}" type="presParOf" srcId="{3EDA06BF-757B-4DBA-BE70-FFE6DED44F4F}" destId="{EC6F975E-6C88-4DEC-99C8-B9E311ED0394}" srcOrd="2" destOrd="0" presId="urn:microsoft.com/office/officeart/2005/8/layout/bProcess3"/>
    <dgm:cxn modelId="{EC5792BC-0F43-4643-BDAD-1F869CEC4F92}" type="presParOf" srcId="{3EDA06BF-757B-4DBA-BE70-FFE6DED44F4F}" destId="{FD19C7AA-19B3-45FA-9EA4-388A4E941CE4}" srcOrd="3" destOrd="0" presId="urn:microsoft.com/office/officeart/2005/8/layout/bProcess3"/>
    <dgm:cxn modelId="{255E8C05-375C-4D74-8F1C-603D3C446D85}" type="presParOf" srcId="{FD19C7AA-19B3-45FA-9EA4-388A4E941CE4}" destId="{D30E04A8-47B2-4300-8DF3-2D0E5A77225A}" srcOrd="0" destOrd="0" presId="urn:microsoft.com/office/officeart/2005/8/layout/bProcess3"/>
    <dgm:cxn modelId="{3869217C-7EC6-4C8B-801F-3E9A12E783A0}" type="presParOf" srcId="{3EDA06BF-757B-4DBA-BE70-FFE6DED44F4F}" destId="{FC2BC430-87F7-40E4-BAEB-EAC48F3F07D8}" srcOrd="4" destOrd="0" presId="urn:microsoft.com/office/officeart/2005/8/layout/bProcess3"/>
    <dgm:cxn modelId="{A3EC5A9C-A560-4336-A87D-1C5B9BD04558}" type="presParOf" srcId="{3EDA06BF-757B-4DBA-BE70-FFE6DED44F4F}" destId="{D1A146D2-F337-42BE-94AB-3E802F18009B}" srcOrd="5" destOrd="0" presId="urn:microsoft.com/office/officeart/2005/8/layout/bProcess3"/>
    <dgm:cxn modelId="{5163E9F0-8A5E-47A8-8FF3-E29237FEE459}" type="presParOf" srcId="{D1A146D2-F337-42BE-94AB-3E802F18009B}" destId="{BA9A33CA-CE8B-4434-952B-83342F2DCEA0}" srcOrd="0" destOrd="0" presId="urn:microsoft.com/office/officeart/2005/8/layout/bProcess3"/>
    <dgm:cxn modelId="{E6386063-2A17-4DD7-A31B-8D6B87178FE4}" type="presParOf" srcId="{3EDA06BF-757B-4DBA-BE70-FFE6DED44F4F}" destId="{73F6494D-F2AE-4B84-8E34-9DB669416175}" srcOrd="6" destOrd="0" presId="urn:microsoft.com/office/officeart/2005/8/layout/bProcess3"/>
    <dgm:cxn modelId="{D65E9408-3D89-4285-9913-9C98198BB5A1}" type="presParOf" srcId="{3EDA06BF-757B-4DBA-BE70-FFE6DED44F4F}" destId="{97C4602E-C7D2-42A2-8F39-ABA197368E77}" srcOrd="7" destOrd="0" presId="urn:microsoft.com/office/officeart/2005/8/layout/bProcess3"/>
    <dgm:cxn modelId="{93FE5BFF-648C-4768-A7A8-9B0E321860A9}" type="presParOf" srcId="{97C4602E-C7D2-42A2-8F39-ABA197368E77}" destId="{8A80C901-B916-433B-8D2F-8A2F29920CE1}" srcOrd="0" destOrd="0" presId="urn:microsoft.com/office/officeart/2005/8/layout/bProcess3"/>
    <dgm:cxn modelId="{E396A18E-3DCE-45EC-B7DC-8450BAFAFC39}" type="presParOf" srcId="{3EDA06BF-757B-4DBA-BE70-FFE6DED44F4F}" destId="{8B75EB9F-02C1-45C2-9FEE-26F190858FD2}" srcOrd="8" destOrd="0" presId="urn:microsoft.com/office/officeart/2005/8/layout/bProcess3"/>
    <dgm:cxn modelId="{817A60E7-488B-4955-A598-48C903052A5F}" type="presParOf" srcId="{3EDA06BF-757B-4DBA-BE70-FFE6DED44F4F}" destId="{C2E7741E-180E-4D80-A556-D38A660C1B85}" srcOrd="9" destOrd="0" presId="urn:microsoft.com/office/officeart/2005/8/layout/bProcess3"/>
    <dgm:cxn modelId="{4BBE876B-C022-4D53-8252-457D2DD6E71B}" type="presParOf" srcId="{C2E7741E-180E-4D80-A556-D38A660C1B85}" destId="{89C91DFB-A369-42F4-A92C-478412873837}" srcOrd="0" destOrd="0" presId="urn:microsoft.com/office/officeart/2005/8/layout/bProcess3"/>
    <dgm:cxn modelId="{B1DA03E1-F59D-474C-A804-D8BB8E8AEF88}" type="presParOf" srcId="{3EDA06BF-757B-4DBA-BE70-FFE6DED44F4F}" destId="{7A8F8CE2-1D18-4AB2-95D3-5F3D539BA1FA}"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12C629-311A-434A-9F21-928A78F309B3}" type="doc">
      <dgm:prSet loTypeId="urn:microsoft.com/office/officeart/2005/8/layout/cycle7" loCatId="cycle" qsTypeId="urn:microsoft.com/office/officeart/2005/8/quickstyle/3d2" qsCatId="3D" csTypeId="urn:microsoft.com/office/officeart/2005/8/colors/colorful5" csCatId="colorful" phldr="1"/>
      <dgm:spPr/>
      <dgm:t>
        <a:bodyPr/>
        <a:lstStyle/>
        <a:p>
          <a:endParaRPr lang="es-ES"/>
        </a:p>
      </dgm:t>
    </dgm:pt>
    <dgm:pt modelId="{ACA7A511-9FA4-4952-9DF1-6BD48FCFD6B7}">
      <dgm:prSet phldrT="[Texto]" custT="1"/>
      <dgm:spPr/>
      <dgm:t>
        <a:bodyPr/>
        <a:lstStyle/>
        <a:p>
          <a:r>
            <a:rPr lang="es-ES" sz="2400" b="1" dirty="0" err="1" smtClean="0">
              <a:solidFill>
                <a:schemeClr val="bg1"/>
              </a:solidFill>
            </a:rPr>
            <a:t>Arrange</a:t>
          </a:r>
          <a:r>
            <a:rPr lang="es-ES" sz="2400" b="1" dirty="0" smtClean="0">
              <a:solidFill>
                <a:schemeClr val="bg1"/>
              </a:solidFill>
            </a:rPr>
            <a:t> (organizar)</a:t>
          </a:r>
        </a:p>
        <a:p>
          <a:r>
            <a:rPr lang="es-ES" sz="1900" b="1" dirty="0" smtClean="0"/>
            <a:t>Se definen los requisitos que debe cumplir el código</a:t>
          </a:r>
          <a:endParaRPr lang="es-ES" sz="1900" b="1" dirty="0"/>
        </a:p>
      </dgm:t>
    </dgm:pt>
    <dgm:pt modelId="{2F9B00E7-B01B-4186-9D05-5B10A7A83425}" type="parTrans" cxnId="{0080EF6B-676F-416D-9A37-A1688C78ECD5}">
      <dgm:prSet/>
      <dgm:spPr/>
      <dgm:t>
        <a:bodyPr/>
        <a:lstStyle/>
        <a:p>
          <a:endParaRPr lang="es-ES" b="1"/>
        </a:p>
      </dgm:t>
    </dgm:pt>
    <dgm:pt modelId="{B5BF74B1-277C-4588-BE5D-FD5499ED9829}" type="sibTrans" cxnId="{0080EF6B-676F-416D-9A37-A1688C78ECD5}">
      <dgm:prSet/>
      <dgm:spPr/>
      <dgm:t>
        <a:bodyPr/>
        <a:lstStyle/>
        <a:p>
          <a:endParaRPr lang="es-ES" b="1"/>
        </a:p>
      </dgm:t>
    </dgm:pt>
    <dgm:pt modelId="{5B0EFB27-A813-44F5-8C75-8ABEB4830CFB}">
      <dgm:prSet phldrT="[Texto]" custT="1"/>
      <dgm:spPr/>
      <dgm:t>
        <a:bodyPr/>
        <a:lstStyle/>
        <a:p>
          <a:r>
            <a:rPr lang="es-ES" sz="2400" b="1" dirty="0" err="1" smtClean="0">
              <a:solidFill>
                <a:schemeClr val="bg1"/>
              </a:solidFill>
            </a:rPr>
            <a:t>Act</a:t>
          </a:r>
          <a:r>
            <a:rPr lang="es-ES" sz="2400" b="1" dirty="0" smtClean="0">
              <a:solidFill>
                <a:schemeClr val="bg1"/>
              </a:solidFill>
            </a:rPr>
            <a:t> (actuar)</a:t>
          </a:r>
        </a:p>
        <a:p>
          <a:r>
            <a:rPr lang="es-ES" sz="1900" b="1" dirty="0" smtClean="0"/>
            <a:t>El momento de ejecutar el </a:t>
          </a:r>
          <a:r>
            <a:rPr lang="es-ES" sz="1900" b="1" i="1" dirty="0" smtClean="0"/>
            <a:t>test</a:t>
          </a:r>
          <a:r>
            <a:rPr lang="es-ES" sz="1900" b="1" dirty="0" smtClean="0"/>
            <a:t> que dará lugar a los resultados que deberás analizar</a:t>
          </a:r>
          <a:endParaRPr lang="es-ES" sz="1900" b="1" dirty="0"/>
        </a:p>
      </dgm:t>
    </dgm:pt>
    <dgm:pt modelId="{98C2289F-7DA4-4818-B67E-081C2E9A6FA9}" type="parTrans" cxnId="{B32C2568-B61D-4B0D-B110-0196490C317B}">
      <dgm:prSet/>
      <dgm:spPr/>
      <dgm:t>
        <a:bodyPr/>
        <a:lstStyle/>
        <a:p>
          <a:endParaRPr lang="es-ES" b="1"/>
        </a:p>
      </dgm:t>
    </dgm:pt>
    <dgm:pt modelId="{4BA3A347-1D09-4866-B003-D56FEAF41B29}" type="sibTrans" cxnId="{B32C2568-B61D-4B0D-B110-0196490C317B}">
      <dgm:prSet/>
      <dgm:spPr/>
      <dgm:t>
        <a:bodyPr/>
        <a:lstStyle/>
        <a:p>
          <a:endParaRPr lang="es-ES" b="1"/>
        </a:p>
      </dgm:t>
    </dgm:pt>
    <dgm:pt modelId="{6C99492B-5128-4586-842A-DD3CF818920A}">
      <dgm:prSet phldrT="[Texto]" custT="1"/>
      <dgm:spPr/>
      <dgm:t>
        <a:bodyPr/>
        <a:lstStyle/>
        <a:p>
          <a:r>
            <a:rPr lang="es-ES" sz="2400" b="1" dirty="0" err="1" smtClean="0">
              <a:solidFill>
                <a:schemeClr val="bg1"/>
              </a:solidFill>
            </a:rPr>
            <a:t>Assert</a:t>
          </a:r>
          <a:r>
            <a:rPr lang="es-ES" sz="2400" b="1" dirty="0" smtClean="0">
              <a:solidFill>
                <a:schemeClr val="bg1"/>
              </a:solidFill>
            </a:rPr>
            <a:t> (afirmar)</a:t>
          </a:r>
        </a:p>
        <a:p>
          <a:r>
            <a:rPr lang="es-ES" sz="1900" b="1" dirty="0" smtClean="0"/>
            <a:t>El momento de comprobar si los resultados obtenidos son los que se esperaban</a:t>
          </a:r>
          <a:endParaRPr lang="es-ES" sz="1900" b="1" dirty="0"/>
        </a:p>
      </dgm:t>
    </dgm:pt>
    <dgm:pt modelId="{119BE92E-252B-454B-AFE3-3329A87A2B74}" type="parTrans" cxnId="{5926FD2F-6D9A-4ECF-AB26-8ED43C953B8A}">
      <dgm:prSet/>
      <dgm:spPr/>
      <dgm:t>
        <a:bodyPr/>
        <a:lstStyle/>
        <a:p>
          <a:endParaRPr lang="es-ES" b="1"/>
        </a:p>
      </dgm:t>
    </dgm:pt>
    <dgm:pt modelId="{949CDD95-08D7-44A9-9722-884B3FFECE6D}" type="sibTrans" cxnId="{5926FD2F-6D9A-4ECF-AB26-8ED43C953B8A}">
      <dgm:prSet/>
      <dgm:spPr/>
      <dgm:t>
        <a:bodyPr/>
        <a:lstStyle/>
        <a:p>
          <a:endParaRPr lang="es-ES" b="1"/>
        </a:p>
      </dgm:t>
    </dgm:pt>
    <dgm:pt modelId="{C0AE4C53-0DCB-4338-BA2A-84CBEACFBAE7}" type="pres">
      <dgm:prSet presAssocID="{E712C629-311A-434A-9F21-928A78F309B3}" presName="Name0" presStyleCnt="0">
        <dgm:presLayoutVars>
          <dgm:dir/>
          <dgm:resizeHandles val="exact"/>
        </dgm:presLayoutVars>
      </dgm:prSet>
      <dgm:spPr/>
      <dgm:t>
        <a:bodyPr/>
        <a:lstStyle/>
        <a:p>
          <a:endParaRPr lang="es-ES"/>
        </a:p>
      </dgm:t>
    </dgm:pt>
    <dgm:pt modelId="{FD7D860A-B696-47C0-BD5C-80D75278DDF0}" type="pres">
      <dgm:prSet presAssocID="{ACA7A511-9FA4-4952-9DF1-6BD48FCFD6B7}" presName="node" presStyleLbl="node1" presStyleIdx="0" presStyleCnt="3" custScaleX="144464" custScaleY="113372" custRadScaleRad="87448">
        <dgm:presLayoutVars>
          <dgm:bulletEnabled val="1"/>
        </dgm:presLayoutVars>
      </dgm:prSet>
      <dgm:spPr/>
      <dgm:t>
        <a:bodyPr/>
        <a:lstStyle/>
        <a:p>
          <a:endParaRPr lang="es-ES"/>
        </a:p>
      </dgm:t>
    </dgm:pt>
    <dgm:pt modelId="{FF8998EF-FC5A-48F0-BC86-261A1FB23EA2}" type="pres">
      <dgm:prSet presAssocID="{B5BF74B1-277C-4588-BE5D-FD5499ED9829}" presName="sibTrans" presStyleLbl="sibTrans2D1" presStyleIdx="0" presStyleCnt="3"/>
      <dgm:spPr/>
      <dgm:t>
        <a:bodyPr/>
        <a:lstStyle/>
        <a:p>
          <a:endParaRPr lang="es-ES"/>
        </a:p>
      </dgm:t>
    </dgm:pt>
    <dgm:pt modelId="{ACA7D3BC-1638-4A40-AD99-C91F2ACC84D1}" type="pres">
      <dgm:prSet presAssocID="{B5BF74B1-277C-4588-BE5D-FD5499ED9829}" presName="connectorText" presStyleLbl="sibTrans2D1" presStyleIdx="0" presStyleCnt="3"/>
      <dgm:spPr/>
      <dgm:t>
        <a:bodyPr/>
        <a:lstStyle/>
        <a:p>
          <a:endParaRPr lang="es-ES"/>
        </a:p>
      </dgm:t>
    </dgm:pt>
    <dgm:pt modelId="{82177CE7-4C3F-4BC7-8452-3816BC58A974}" type="pres">
      <dgm:prSet presAssocID="{5B0EFB27-A813-44F5-8C75-8ABEB4830CFB}" presName="node" presStyleLbl="node1" presStyleIdx="1" presStyleCnt="3" custScaleX="129689" custScaleY="116814" custRadScaleRad="99848" custRadScaleInc="-7992">
        <dgm:presLayoutVars>
          <dgm:bulletEnabled val="1"/>
        </dgm:presLayoutVars>
      </dgm:prSet>
      <dgm:spPr/>
      <dgm:t>
        <a:bodyPr/>
        <a:lstStyle/>
        <a:p>
          <a:endParaRPr lang="es-ES"/>
        </a:p>
      </dgm:t>
    </dgm:pt>
    <dgm:pt modelId="{5FE48962-413C-4930-804A-DC94EB4EAB60}" type="pres">
      <dgm:prSet presAssocID="{4BA3A347-1D09-4866-B003-D56FEAF41B29}" presName="sibTrans" presStyleLbl="sibTrans2D1" presStyleIdx="1" presStyleCnt="3"/>
      <dgm:spPr/>
      <dgm:t>
        <a:bodyPr/>
        <a:lstStyle/>
        <a:p>
          <a:endParaRPr lang="es-ES"/>
        </a:p>
      </dgm:t>
    </dgm:pt>
    <dgm:pt modelId="{30F1C95E-5C74-434A-BF3E-216DC82A04CB}" type="pres">
      <dgm:prSet presAssocID="{4BA3A347-1D09-4866-B003-D56FEAF41B29}" presName="connectorText" presStyleLbl="sibTrans2D1" presStyleIdx="1" presStyleCnt="3"/>
      <dgm:spPr/>
      <dgm:t>
        <a:bodyPr/>
        <a:lstStyle/>
        <a:p>
          <a:endParaRPr lang="es-ES"/>
        </a:p>
      </dgm:t>
    </dgm:pt>
    <dgm:pt modelId="{1C851D2D-BCDE-4891-B9C3-7D0621EA72F0}" type="pres">
      <dgm:prSet presAssocID="{6C99492B-5128-4586-842A-DD3CF818920A}" presName="node" presStyleLbl="node1" presStyleIdx="2" presStyleCnt="3" custScaleX="128317" custScaleY="122766" custRadScaleRad="109528" custRadScaleInc="11927">
        <dgm:presLayoutVars>
          <dgm:bulletEnabled val="1"/>
        </dgm:presLayoutVars>
      </dgm:prSet>
      <dgm:spPr/>
      <dgm:t>
        <a:bodyPr/>
        <a:lstStyle/>
        <a:p>
          <a:endParaRPr lang="es-ES"/>
        </a:p>
      </dgm:t>
    </dgm:pt>
    <dgm:pt modelId="{D56E4311-F4D1-4BD6-BADB-2293A7B6C688}" type="pres">
      <dgm:prSet presAssocID="{949CDD95-08D7-44A9-9722-884B3FFECE6D}" presName="sibTrans" presStyleLbl="sibTrans2D1" presStyleIdx="2" presStyleCnt="3"/>
      <dgm:spPr/>
      <dgm:t>
        <a:bodyPr/>
        <a:lstStyle/>
        <a:p>
          <a:endParaRPr lang="es-ES"/>
        </a:p>
      </dgm:t>
    </dgm:pt>
    <dgm:pt modelId="{7579CFB9-6397-4601-9058-C6C36B0818C2}" type="pres">
      <dgm:prSet presAssocID="{949CDD95-08D7-44A9-9722-884B3FFECE6D}" presName="connectorText" presStyleLbl="sibTrans2D1" presStyleIdx="2" presStyleCnt="3"/>
      <dgm:spPr/>
      <dgm:t>
        <a:bodyPr/>
        <a:lstStyle/>
        <a:p>
          <a:endParaRPr lang="es-ES"/>
        </a:p>
      </dgm:t>
    </dgm:pt>
  </dgm:ptLst>
  <dgm:cxnLst>
    <dgm:cxn modelId="{2BCD5152-04F5-420C-B594-5DAD8F41324C}" type="presOf" srcId="{5B0EFB27-A813-44F5-8C75-8ABEB4830CFB}" destId="{82177CE7-4C3F-4BC7-8452-3816BC58A974}" srcOrd="0" destOrd="0" presId="urn:microsoft.com/office/officeart/2005/8/layout/cycle7"/>
    <dgm:cxn modelId="{A8F3A876-EE17-4C86-A87E-85DEE32288CB}" type="presOf" srcId="{ACA7A511-9FA4-4952-9DF1-6BD48FCFD6B7}" destId="{FD7D860A-B696-47C0-BD5C-80D75278DDF0}" srcOrd="0" destOrd="0" presId="urn:microsoft.com/office/officeart/2005/8/layout/cycle7"/>
    <dgm:cxn modelId="{0080EF6B-676F-416D-9A37-A1688C78ECD5}" srcId="{E712C629-311A-434A-9F21-928A78F309B3}" destId="{ACA7A511-9FA4-4952-9DF1-6BD48FCFD6B7}" srcOrd="0" destOrd="0" parTransId="{2F9B00E7-B01B-4186-9D05-5B10A7A83425}" sibTransId="{B5BF74B1-277C-4588-BE5D-FD5499ED9829}"/>
    <dgm:cxn modelId="{B84619B4-ABEA-48F5-B468-CA9CCCBF07DC}" type="presOf" srcId="{4BA3A347-1D09-4866-B003-D56FEAF41B29}" destId="{5FE48962-413C-4930-804A-DC94EB4EAB60}" srcOrd="0" destOrd="0" presId="urn:microsoft.com/office/officeart/2005/8/layout/cycle7"/>
    <dgm:cxn modelId="{5926FD2F-6D9A-4ECF-AB26-8ED43C953B8A}" srcId="{E712C629-311A-434A-9F21-928A78F309B3}" destId="{6C99492B-5128-4586-842A-DD3CF818920A}" srcOrd="2" destOrd="0" parTransId="{119BE92E-252B-454B-AFE3-3329A87A2B74}" sibTransId="{949CDD95-08D7-44A9-9722-884B3FFECE6D}"/>
    <dgm:cxn modelId="{89747644-44A5-4BC2-AB78-FE6EB39BE562}" type="presOf" srcId="{B5BF74B1-277C-4588-BE5D-FD5499ED9829}" destId="{FF8998EF-FC5A-48F0-BC86-261A1FB23EA2}" srcOrd="0" destOrd="0" presId="urn:microsoft.com/office/officeart/2005/8/layout/cycle7"/>
    <dgm:cxn modelId="{5537D9E2-A216-4EF9-A948-59B51D1389D0}" type="presOf" srcId="{4BA3A347-1D09-4866-B003-D56FEAF41B29}" destId="{30F1C95E-5C74-434A-BF3E-216DC82A04CB}" srcOrd="1" destOrd="0" presId="urn:microsoft.com/office/officeart/2005/8/layout/cycle7"/>
    <dgm:cxn modelId="{B32C2568-B61D-4B0D-B110-0196490C317B}" srcId="{E712C629-311A-434A-9F21-928A78F309B3}" destId="{5B0EFB27-A813-44F5-8C75-8ABEB4830CFB}" srcOrd="1" destOrd="0" parTransId="{98C2289F-7DA4-4818-B67E-081C2E9A6FA9}" sibTransId="{4BA3A347-1D09-4866-B003-D56FEAF41B29}"/>
    <dgm:cxn modelId="{28E9A451-F00D-42B9-9020-17DB24322790}" type="presOf" srcId="{949CDD95-08D7-44A9-9722-884B3FFECE6D}" destId="{D56E4311-F4D1-4BD6-BADB-2293A7B6C688}" srcOrd="0" destOrd="0" presId="urn:microsoft.com/office/officeart/2005/8/layout/cycle7"/>
    <dgm:cxn modelId="{2E653F74-F360-4A8F-B8FE-E90145E48D47}" type="presOf" srcId="{B5BF74B1-277C-4588-BE5D-FD5499ED9829}" destId="{ACA7D3BC-1638-4A40-AD99-C91F2ACC84D1}" srcOrd="1" destOrd="0" presId="urn:microsoft.com/office/officeart/2005/8/layout/cycle7"/>
    <dgm:cxn modelId="{652C7CE3-4999-47BF-A10A-719B3CB1AC20}" type="presOf" srcId="{949CDD95-08D7-44A9-9722-884B3FFECE6D}" destId="{7579CFB9-6397-4601-9058-C6C36B0818C2}" srcOrd="1" destOrd="0" presId="urn:microsoft.com/office/officeart/2005/8/layout/cycle7"/>
    <dgm:cxn modelId="{9B80A540-CEEB-4C41-A84A-C1095AE52BAD}" type="presOf" srcId="{6C99492B-5128-4586-842A-DD3CF818920A}" destId="{1C851D2D-BCDE-4891-B9C3-7D0621EA72F0}" srcOrd="0" destOrd="0" presId="urn:microsoft.com/office/officeart/2005/8/layout/cycle7"/>
    <dgm:cxn modelId="{BAF1D556-5F12-494B-9B7C-F55489EE2997}" type="presOf" srcId="{E712C629-311A-434A-9F21-928A78F309B3}" destId="{C0AE4C53-0DCB-4338-BA2A-84CBEACFBAE7}" srcOrd="0" destOrd="0" presId="urn:microsoft.com/office/officeart/2005/8/layout/cycle7"/>
    <dgm:cxn modelId="{BCD72AAB-E75D-4B46-A0AD-574B95F5E3AA}" type="presParOf" srcId="{C0AE4C53-0DCB-4338-BA2A-84CBEACFBAE7}" destId="{FD7D860A-B696-47C0-BD5C-80D75278DDF0}" srcOrd="0" destOrd="0" presId="urn:microsoft.com/office/officeart/2005/8/layout/cycle7"/>
    <dgm:cxn modelId="{C7DD0AF8-8353-46A9-8555-F9FA62F7C9FA}" type="presParOf" srcId="{C0AE4C53-0DCB-4338-BA2A-84CBEACFBAE7}" destId="{FF8998EF-FC5A-48F0-BC86-261A1FB23EA2}" srcOrd="1" destOrd="0" presId="urn:microsoft.com/office/officeart/2005/8/layout/cycle7"/>
    <dgm:cxn modelId="{2EDD4E1D-5AC4-489B-A217-6CD781813758}" type="presParOf" srcId="{FF8998EF-FC5A-48F0-BC86-261A1FB23EA2}" destId="{ACA7D3BC-1638-4A40-AD99-C91F2ACC84D1}" srcOrd="0" destOrd="0" presId="urn:microsoft.com/office/officeart/2005/8/layout/cycle7"/>
    <dgm:cxn modelId="{E9E404BA-D655-4A33-8ED3-E6C01DD4A1B1}" type="presParOf" srcId="{C0AE4C53-0DCB-4338-BA2A-84CBEACFBAE7}" destId="{82177CE7-4C3F-4BC7-8452-3816BC58A974}" srcOrd="2" destOrd="0" presId="urn:microsoft.com/office/officeart/2005/8/layout/cycle7"/>
    <dgm:cxn modelId="{6165DBEB-0F05-4360-BA89-A1C9652D08D4}" type="presParOf" srcId="{C0AE4C53-0DCB-4338-BA2A-84CBEACFBAE7}" destId="{5FE48962-413C-4930-804A-DC94EB4EAB60}" srcOrd="3" destOrd="0" presId="urn:microsoft.com/office/officeart/2005/8/layout/cycle7"/>
    <dgm:cxn modelId="{762C9D21-758E-4B0D-B35B-9BB601CAC25F}" type="presParOf" srcId="{5FE48962-413C-4930-804A-DC94EB4EAB60}" destId="{30F1C95E-5C74-434A-BF3E-216DC82A04CB}" srcOrd="0" destOrd="0" presId="urn:microsoft.com/office/officeart/2005/8/layout/cycle7"/>
    <dgm:cxn modelId="{3F3FA6D0-48C7-4D91-98EA-40220D8D43B8}" type="presParOf" srcId="{C0AE4C53-0DCB-4338-BA2A-84CBEACFBAE7}" destId="{1C851D2D-BCDE-4891-B9C3-7D0621EA72F0}" srcOrd="4" destOrd="0" presId="urn:microsoft.com/office/officeart/2005/8/layout/cycle7"/>
    <dgm:cxn modelId="{7E8FC4CC-E43D-4DEB-8425-E169B2E83C93}" type="presParOf" srcId="{C0AE4C53-0DCB-4338-BA2A-84CBEACFBAE7}" destId="{D56E4311-F4D1-4BD6-BADB-2293A7B6C688}" srcOrd="5" destOrd="0" presId="urn:microsoft.com/office/officeart/2005/8/layout/cycle7"/>
    <dgm:cxn modelId="{C9F1C5B7-442C-416F-B48B-C0C0D49F1A06}" type="presParOf" srcId="{D56E4311-F4D1-4BD6-BADB-2293A7B6C688}" destId="{7579CFB9-6397-4601-9058-C6C36B0818C2}"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68BE13-F8C7-49F2-A499-843698DD657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s-ES"/>
        </a:p>
      </dgm:t>
    </dgm:pt>
    <dgm:pt modelId="{4D90D334-1F0F-4E0B-ACCF-9CCF02F5BCC3}">
      <dgm:prSet phldrT="[Texto]"/>
      <dgm:spPr/>
      <dgm:t>
        <a:bodyPr/>
        <a:lstStyle/>
        <a:p>
          <a:r>
            <a:rPr lang="es-ES" dirty="0" smtClean="0">
              <a:solidFill>
                <a:schemeClr val="bg1"/>
              </a:solidFill>
            </a:rPr>
            <a:t>Sin necesidad de intervención manual</a:t>
          </a:r>
          <a:endParaRPr lang="es-ES" dirty="0">
            <a:solidFill>
              <a:schemeClr val="bg1"/>
            </a:solidFill>
          </a:endParaRPr>
        </a:p>
      </dgm:t>
    </dgm:pt>
    <dgm:pt modelId="{355AAD5E-A3EE-42F2-B8CD-7CB340A2662D}" type="parTrans" cxnId="{FD98A650-00FB-44BA-9385-84886C89A686}">
      <dgm:prSet/>
      <dgm:spPr/>
      <dgm:t>
        <a:bodyPr/>
        <a:lstStyle/>
        <a:p>
          <a:endParaRPr lang="es-ES">
            <a:solidFill>
              <a:schemeClr val="bg1"/>
            </a:solidFill>
          </a:endParaRPr>
        </a:p>
      </dgm:t>
    </dgm:pt>
    <dgm:pt modelId="{30B1D8C0-518D-41C7-9DB3-F368BAE473D4}" type="sibTrans" cxnId="{FD98A650-00FB-44BA-9385-84886C89A686}">
      <dgm:prSet/>
      <dgm:spPr/>
      <dgm:t>
        <a:bodyPr/>
        <a:lstStyle/>
        <a:p>
          <a:endParaRPr lang="es-ES">
            <a:solidFill>
              <a:schemeClr val="bg1"/>
            </a:solidFill>
          </a:endParaRPr>
        </a:p>
      </dgm:t>
    </dgm:pt>
    <dgm:pt modelId="{AFACEB4A-F73C-4DD6-95B7-890092BB2A7C}">
      <dgm:prSet phldrT="[Texto]"/>
      <dgm:spPr/>
      <dgm:t>
        <a:bodyPr/>
        <a:lstStyle/>
        <a:p>
          <a:r>
            <a:rPr lang="es-ES" dirty="0" smtClean="0">
              <a:solidFill>
                <a:schemeClr val="bg1"/>
              </a:solidFill>
            </a:rPr>
            <a:t>Tienen que poder repetirse tantas veces como uno quiera</a:t>
          </a:r>
          <a:endParaRPr lang="es-ES" dirty="0">
            <a:solidFill>
              <a:schemeClr val="bg1"/>
            </a:solidFill>
          </a:endParaRPr>
        </a:p>
      </dgm:t>
    </dgm:pt>
    <dgm:pt modelId="{41EFD9FE-6661-4D84-B3EA-88A079471896}" type="parTrans" cxnId="{C89BF9E7-C86A-4985-B5EE-F529FBD3017E}">
      <dgm:prSet/>
      <dgm:spPr/>
      <dgm:t>
        <a:bodyPr/>
        <a:lstStyle/>
        <a:p>
          <a:endParaRPr lang="es-ES">
            <a:solidFill>
              <a:schemeClr val="bg1"/>
            </a:solidFill>
          </a:endParaRPr>
        </a:p>
      </dgm:t>
    </dgm:pt>
    <dgm:pt modelId="{F7AE88C1-4A0B-4556-A8F3-8EE9C3D3EC85}" type="sibTrans" cxnId="{C89BF9E7-C86A-4985-B5EE-F529FBD3017E}">
      <dgm:prSet/>
      <dgm:spPr/>
      <dgm:t>
        <a:bodyPr/>
        <a:lstStyle/>
        <a:p>
          <a:endParaRPr lang="es-ES">
            <a:solidFill>
              <a:schemeClr val="bg1"/>
            </a:solidFill>
          </a:endParaRPr>
        </a:p>
      </dgm:t>
    </dgm:pt>
    <dgm:pt modelId="{A9C92326-2299-498B-B9A4-4BD1D96D2160}">
      <dgm:prSet phldrT="[Texto]"/>
      <dgm:spPr/>
      <dgm:t>
        <a:bodyPr/>
        <a:lstStyle/>
        <a:p>
          <a:r>
            <a:rPr lang="es-ES" dirty="0" smtClean="0">
              <a:solidFill>
                <a:schemeClr val="bg1"/>
              </a:solidFill>
            </a:rPr>
            <a:t>Deben poder cubrir casi la totalidad del código</a:t>
          </a:r>
          <a:endParaRPr lang="es-ES" dirty="0">
            <a:solidFill>
              <a:schemeClr val="bg1"/>
            </a:solidFill>
          </a:endParaRPr>
        </a:p>
      </dgm:t>
    </dgm:pt>
    <dgm:pt modelId="{7D6F5819-EA22-4EF7-B97C-834F826F0B08}" type="parTrans" cxnId="{2E34F4FF-3517-44A6-8F52-F46C48670DF4}">
      <dgm:prSet/>
      <dgm:spPr/>
      <dgm:t>
        <a:bodyPr/>
        <a:lstStyle/>
        <a:p>
          <a:endParaRPr lang="es-ES">
            <a:solidFill>
              <a:schemeClr val="bg1"/>
            </a:solidFill>
          </a:endParaRPr>
        </a:p>
      </dgm:t>
    </dgm:pt>
    <dgm:pt modelId="{9B74D726-700B-41CD-B5A9-377422EA32E7}" type="sibTrans" cxnId="{2E34F4FF-3517-44A6-8F52-F46C48670DF4}">
      <dgm:prSet/>
      <dgm:spPr/>
      <dgm:t>
        <a:bodyPr/>
        <a:lstStyle/>
        <a:p>
          <a:endParaRPr lang="es-ES">
            <a:solidFill>
              <a:schemeClr val="bg1"/>
            </a:solidFill>
          </a:endParaRPr>
        </a:p>
      </dgm:t>
    </dgm:pt>
    <dgm:pt modelId="{6532F96B-89EA-4BFD-802E-65F6A74AA142}">
      <dgm:prSet/>
      <dgm:spPr/>
      <dgm:t>
        <a:bodyPr/>
        <a:lstStyle/>
        <a:p>
          <a:r>
            <a:rPr lang="es-ES" dirty="0" smtClean="0">
              <a:solidFill>
                <a:schemeClr val="bg1"/>
              </a:solidFill>
            </a:rPr>
            <a:t>Tienen que poder ejecutarse independientemente del estado del entorno</a:t>
          </a:r>
          <a:endParaRPr lang="es-ES" dirty="0">
            <a:solidFill>
              <a:schemeClr val="bg1"/>
            </a:solidFill>
          </a:endParaRPr>
        </a:p>
      </dgm:t>
    </dgm:pt>
    <dgm:pt modelId="{1641D4AB-95CB-4414-994C-82677376AC0E}" type="parTrans" cxnId="{F0148EA9-5034-49B3-8C61-7C6D88739260}">
      <dgm:prSet/>
      <dgm:spPr/>
      <dgm:t>
        <a:bodyPr/>
        <a:lstStyle/>
        <a:p>
          <a:endParaRPr lang="es-ES">
            <a:solidFill>
              <a:schemeClr val="bg1"/>
            </a:solidFill>
          </a:endParaRPr>
        </a:p>
      </dgm:t>
    </dgm:pt>
    <dgm:pt modelId="{102BF064-0654-495B-B57E-E8FEB0F15EB2}" type="sibTrans" cxnId="{F0148EA9-5034-49B3-8C61-7C6D88739260}">
      <dgm:prSet/>
      <dgm:spPr/>
      <dgm:t>
        <a:bodyPr/>
        <a:lstStyle/>
        <a:p>
          <a:endParaRPr lang="es-ES">
            <a:solidFill>
              <a:schemeClr val="bg1"/>
            </a:solidFill>
          </a:endParaRPr>
        </a:p>
      </dgm:t>
    </dgm:pt>
    <dgm:pt modelId="{7ED2FC4E-D18B-4524-9B8B-A605AC86E1DB}">
      <dgm:prSet/>
      <dgm:spPr/>
      <dgm:t>
        <a:bodyPr/>
        <a:lstStyle/>
        <a:p>
          <a:r>
            <a:rPr lang="es-ES" dirty="0" smtClean="0">
              <a:solidFill>
                <a:schemeClr val="bg1"/>
              </a:solidFill>
            </a:rPr>
            <a:t>No puede afectar la ejecución de otra</a:t>
          </a:r>
          <a:endParaRPr lang="es-ES" dirty="0">
            <a:solidFill>
              <a:schemeClr val="bg1"/>
            </a:solidFill>
          </a:endParaRPr>
        </a:p>
      </dgm:t>
    </dgm:pt>
    <dgm:pt modelId="{BC128104-1CEE-492F-A3C9-55498B9D0C70}" type="parTrans" cxnId="{D4784605-E259-4F06-8F70-A74C21747883}">
      <dgm:prSet/>
      <dgm:spPr/>
      <dgm:t>
        <a:bodyPr/>
        <a:lstStyle/>
        <a:p>
          <a:endParaRPr lang="es-ES">
            <a:solidFill>
              <a:schemeClr val="bg1"/>
            </a:solidFill>
          </a:endParaRPr>
        </a:p>
      </dgm:t>
    </dgm:pt>
    <dgm:pt modelId="{A09EFEC8-E34A-46CC-8983-BA7B5AE07F53}" type="sibTrans" cxnId="{D4784605-E259-4F06-8F70-A74C21747883}">
      <dgm:prSet/>
      <dgm:spPr/>
      <dgm:t>
        <a:bodyPr/>
        <a:lstStyle/>
        <a:p>
          <a:endParaRPr lang="es-ES">
            <a:solidFill>
              <a:schemeClr val="bg1"/>
            </a:solidFill>
          </a:endParaRPr>
        </a:p>
      </dgm:t>
    </dgm:pt>
    <dgm:pt modelId="{E344D134-2627-4607-B3A2-F2DFA216CC77}" type="pres">
      <dgm:prSet presAssocID="{1C68BE13-F8C7-49F2-A499-843698DD6579}" presName="linear" presStyleCnt="0">
        <dgm:presLayoutVars>
          <dgm:dir/>
          <dgm:animLvl val="lvl"/>
          <dgm:resizeHandles val="exact"/>
        </dgm:presLayoutVars>
      </dgm:prSet>
      <dgm:spPr/>
      <dgm:t>
        <a:bodyPr/>
        <a:lstStyle/>
        <a:p>
          <a:endParaRPr lang="es-ES"/>
        </a:p>
      </dgm:t>
    </dgm:pt>
    <dgm:pt modelId="{A3F1BCC9-D4AF-43F4-BCB6-A66364067227}" type="pres">
      <dgm:prSet presAssocID="{4D90D334-1F0F-4E0B-ACCF-9CCF02F5BCC3}" presName="parentLin" presStyleCnt="0"/>
      <dgm:spPr/>
    </dgm:pt>
    <dgm:pt modelId="{36C2ED9B-F879-4F3E-9A1F-4B202EA1CFD3}" type="pres">
      <dgm:prSet presAssocID="{4D90D334-1F0F-4E0B-ACCF-9CCF02F5BCC3}" presName="parentLeftMargin" presStyleLbl="node1" presStyleIdx="0" presStyleCnt="5"/>
      <dgm:spPr/>
      <dgm:t>
        <a:bodyPr/>
        <a:lstStyle/>
        <a:p>
          <a:endParaRPr lang="es-ES"/>
        </a:p>
      </dgm:t>
    </dgm:pt>
    <dgm:pt modelId="{33775E50-585E-47AC-B24D-5ADB6FDF958E}" type="pres">
      <dgm:prSet presAssocID="{4D90D334-1F0F-4E0B-ACCF-9CCF02F5BCC3}" presName="parentText" presStyleLbl="node1" presStyleIdx="0" presStyleCnt="5">
        <dgm:presLayoutVars>
          <dgm:chMax val="0"/>
          <dgm:bulletEnabled val="1"/>
        </dgm:presLayoutVars>
      </dgm:prSet>
      <dgm:spPr/>
      <dgm:t>
        <a:bodyPr/>
        <a:lstStyle/>
        <a:p>
          <a:endParaRPr lang="es-ES"/>
        </a:p>
      </dgm:t>
    </dgm:pt>
    <dgm:pt modelId="{E2C521DE-FC74-4F1A-9EE1-7B7B3C9858A9}" type="pres">
      <dgm:prSet presAssocID="{4D90D334-1F0F-4E0B-ACCF-9CCF02F5BCC3}" presName="negativeSpace" presStyleCnt="0"/>
      <dgm:spPr/>
    </dgm:pt>
    <dgm:pt modelId="{B77A4F1F-3A54-4F7F-B51C-61F587BF7195}" type="pres">
      <dgm:prSet presAssocID="{4D90D334-1F0F-4E0B-ACCF-9CCF02F5BCC3}" presName="childText" presStyleLbl="conFgAcc1" presStyleIdx="0" presStyleCnt="5">
        <dgm:presLayoutVars>
          <dgm:bulletEnabled val="1"/>
        </dgm:presLayoutVars>
      </dgm:prSet>
      <dgm:spPr/>
    </dgm:pt>
    <dgm:pt modelId="{8E19FBBA-E220-4B9F-9BCD-CADA5F12DEF3}" type="pres">
      <dgm:prSet presAssocID="{30B1D8C0-518D-41C7-9DB3-F368BAE473D4}" presName="spaceBetweenRectangles" presStyleCnt="0"/>
      <dgm:spPr/>
    </dgm:pt>
    <dgm:pt modelId="{923604AA-21A8-4A3A-9B1D-FA55F5426A24}" type="pres">
      <dgm:prSet presAssocID="{AFACEB4A-F73C-4DD6-95B7-890092BB2A7C}" presName="parentLin" presStyleCnt="0"/>
      <dgm:spPr/>
    </dgm:pt>
    <dgm:pt modelId="{3ECAD2D7-DA99-4428-92CA-30C191EF5C3C}" type="pres">
      <dgm:prSet presAssocID="{AFACEB4A-F73C-4DD6-95B7-890092BB2A7C}" presName="parentLeftMargin" presStyleLbl="node1" presStyleIdx="0" presStyleCnt="5"/>
      <dgm:spPr/>
      <dgm:t>
        <a:bodyPr/>
        <a:lstStyle/>
        <a:p>
          <a:endParaRPr lang="es-ES"/>
        </a:p>
      </dgm:t>
    </dgm:pt>
    <dgm:pt modelId="{BE94D77B-9FD1-4685-805F-87A7150EF24F}" type="pres">
      <dgm:prSet presAssocID="{AFACEB4A-F73C-4DD6-95B7-890092BB2A7C}" presName="parentText" presStyleLbl="node1" presStyleIdx="1" presStyleCnt="5">
        <dgm:presLayoutVars>
          <dgm:chMax val="0"/>
          <dgm:bulletEnabled val="1"/>
        </dgm:presLayoutVars>
      </dgm:prSet>
      <dgm:spPr/>
      <dgm:t>
        <a:bodyPr/>
        <a:lstStyle/>
        <a:p>
          <a:endParaRPr lang="es-ES"/>
        </a:p>
      </dgm:t>
    </dgm:pt>
    <dgm:pt modelId="{A524B4B8-1C61-4A30-91D7-27056AC0D982}" type="pres">
      <dgm:prSet presAssocID="{AFACEB4A-F73C-4DD6-95B7-890092BB2A7C}" presName="negativeSpace" presStyleCnt="0"/>
      <dgm:spPr/>
    </dgm:pt>
    <dgm:pt modelId="{E2142B27-7699-4B07-8AEA-2A75778082E4}" type="pres">
      <dgm:prSet presAssocID="{AFACEB4A-F73C-4DD6-95B7-890092BB2A7C}" presName="childText" presStyleLbl="conFgAcc1" presStyleIdx="1" presStyleCnt="5">
        <dgm:presLayoutVars>
          <dgm:bulletEnabled val="1"/>
        </dgm:presLayoutVars>
      </dgm:prSet>
      <dgm:spPr/>
    </dgm:pt>
    <dgm:pt modelId="{E7FBE73B-EFCA-4F13-85CA-738952984F72}" type="pres">
      <dgm:prSet presAssocID="{F7AE88C1-4A0B-4556-A8F3-8EE9C3D3EC85}" presName="spaceBetweenRectangles" presStyleCnt="0"/>
      <dgm:spPr/>
    </dgm:pt>
    <dgm:pt modelId="{B34327A6-2BE9-4DD4-B8FE-A2B171B4C633}" type="pres">
      <dgm:prSet presAssocID="{A9C92326-2299-498B-B9A4-4BD1D96D2160}" presName="parentLin" presStyleCnt="0"/>
      <dgm:spPr/>
    </dgm:pt>
    <dgm:pt modelId="{51925E51-9AF2-4E24-B80F-45ED3EEA4DE8}" type="pres">
      <dgm:prSet presAssocID="{A9C92326-2299-498B-B9A4-4BD1D96D2160}" presName="parentLeftMargin" presStyleLbl="node1" presStyleIdx="1" presStyleCnt="5"/>
      <dgm:spPr/>
      <dgm:t>
        <a:bodyPr/>
        <a:lstStyle/>
        <a:p>
          <a:endParaRPr lang="es-ES"/>
        </a:p>
      </dgm:t>
    </dgm:pt>
    <dgm:pt modelId="{1A0F4C88-6903-4FFE-88C3-18EDAB12A661}" type="pres">
      <dgm:prSet presAssocID="{A9C92326-2299-498B-B9A4-4BD1D96D2160}" presName="parentText" presStyleLbl="node1" presStyleIdx="2" presStyleCnt="5">
        <dgm:presLayoutVars>
          <dgm:chMax val="0"/>
          <dgm:bulletEnabled val="1"/>
        </dgm:presLayoutVars>
      </dgm:prSet>
      <dgm:spPr/>
      <dgm:t>
        <a:bodyPr/>
        <a:lstStyle/>
        <a:p>
          <a:endParaRPr lang="es-ES"/>
        </a:p>
      </dgm:t>
    </dgm:pt>
    <dgm:pt modelId="{EE193D2F-08A0-43B3-AEAE-D826AF559E83}" type="pres">
      <dgm:prSet presAssocID="{A9C92326-2299-498B-B9A4-4BD1D96D2160}" presName="negativeSpace" presStyleCnt="0"/>
      <dgm:spPr/>
    </dgm:pt>
    <dgm:pt modelId="{52531DF9-48A2-4566-A6D3-94DEAFFC2B9D}" type="pres">
      <dgm:prSet presAssocID="{A9C92326-2299-498B-B9A4-4BD1D96D2160}" presName="childText" presStyleLbl="conFgAcc1" presStyleIdx="2" presStyleCnt="5">
        <dgm:presLayoutVars>
          <dgm:bulletEnabled val="1"/>
        </dgm:presLayoutVars>
      </dgm:prSet>
      <dgm:spPr/>
      <dgm:t>
        <a:bodyPr/>
        <a:lstStyle/>
        <a:p>
          <a:endParaRPr lang="es-ES"/>
        </a:p>
      </dgm:t>
    </dgm:pt>
    <dgm:pt modelId="{E66548E8-C0E5-4ACB-ACF6-84A787663BDF}" type="pres">
      <dgm:prSet presAssocID="{9B74D726-700B-41CD-B5A9-377422EA32E7}" presName="spaceBetweenRectangles" presStyleCnt="0"/>
      <dgm:spPr/>
    </dgm:pt>
    <dgm:pt modelId="{A6CCF55B-47DB-4B67-AFA7-3CD255E8CB96}" type="pres">
      <dgm:prSet presAssocID="{6532F96B-89EA-4BFD-802E-65F6A74AA142}" presName="parentLin" presStyleCnt="0"/>
      <dgm:spPr/>
    </dgm:pt>
    <dgm:pt modelId="{C5B4162A-9866-4D3A-BF07-9D0075209F10}" type="pres">
      <dgm:prSet presAssocID="{6532F96B-89EA-4BFD-802E-65F6A74AA142}" presName="parentLeftMargin" presStyleLbl="node1" presStyleIdx="2" presStyleCnt="5"/>
      <dgm:spPr/>
      <dgm:t>
        <a:bodyPr/>
        <a:lstStyle/>
        <a:p>
          <a:endParaRPr lang="es-ES"/>
        </a:p>
      </dgm:t>
    </dgm:pt>
    <dgm:pt modelId="{BBBB7542-079F-47EF-BEB7-7DA33B1C29BB}" type="pres">
      <dgm:prSet presAssocID="{6532F96B-89EA-4BFD-802E-65F6A74AA142}" presName="parentText" presStyleLbl="node1" presStyleIdx="3" presStyleCnt="5">
        <dgm:presLayoutVars>
          <dgm:chMax val="0"/>
          <dgm:bulletEnabled val="1"/>
        </dgm:presLayoutVars>
      </dgm:prSet>
      <dgm:spPr/>
      <dgm:t>
        <a:bodyPr/>
        <a:lstStyle/>
        <a:p>
          <a:endParaRPr lang="es-ES"/>
        </a:p>
      </dgm:t>
    </dgm:pt>
    <dgm:pt modelId="{DE302EF9-E406-4CFA-8E4D-AFF41C7C18B9}" type="pres">
      <dgm:prSet presAssocID="{6532F96B-89EA-4BFD-802E-65F6A74AA142}" presName="negativeSpace" presStyleCnt="0"/>
      <dgm:spPr/>
    </dgm:pt>
    <dgm:pt modelId="{E0668A49-BE9C-4BF8-952D-EB9B74E34043}" type="pres">
      <dgm:prSet presAssocID="{6532F96B-89EA-4BFD-802E-65F6A74AA142}" presName="childText" presStyleLbl="conFgAcc1" presStyleIdx="3" presStyleCnt="5">
        <dgm:presLayoutVars>
          <dgm:bulletEnabled val="1"/>
        </dgm:presLayoutVars>
      </dgm:prSet>
      <dgm:spPr/>
    </dgm:pt>
    <dgm:pt modelId="{CB536587-7F7B-4ACD-9E27-E57CF1A918A1}" type="pres">
      <dgm:prSet presAssocID="{102BF064-0654-495B-B57E-E8FEB0F15EB2}" presName="spaceBetweenRectangles" presStyleCnt="0"/>
      <dgm:spPr/>
    </dgm:pt>
    <dgm:pt modelId="{25E34271-E323-481C-8805-FE15636E7202}" type="pres">
      <dgm:prSet presAssocID="{7ED2FC4E-D18B-4524-9B8B-A605AC86E1DB}" presName="parentLin" presStyleCnt="0"/>
      <dgm:spPr/>
    </dgm:pt>
    <dgm:pt modelId="{FB847521-9BE9-4E5A-87D3-ACAE3D5C3C65}" type="pres">
      <dgm:prSet presAssocID="{7ED2FC4E-D18B-4524-9B8B-A605AC86E1DB}" presName="parentLeftMargin" presStyleLbl="node1" presStyleIdx="3" presStyleCnt="5"/>
      <dgm:spPr/>
      <dgm:t>
        <a:bodyPr/>
        <a:lstStyle/>
        <a:p>
          <a:endParaRPr lang="es-ES"/>
        </a:p>
      </dgm:t>
    </dgm:pt>
    <dgm:pt modelId="{BB5DD915-07D8-48DB-8721-9C0F569CD3F7}" type="pres">
      <dgm:prSet presAssocID="{7ED2FC4E-D18B-4524-9B8B-A605AC86E1DB}" presName="parentText" presStyleLbl="node1" presStyleIdx="4" presStyleCnt="5">
        <dgm:presLayoutVars>
          <dgm:chMax val="0"/>
          <dgm:bulletEnabled val="1"/>
        </dgm:presLayoutVars>
      </dgm:prSet>
      <dgm:spPr/>
      <dgm:t>
        <a:bodyPr/>
        <a:lstStyle/>
        <a:p>
          <a:endParaRPr lang="es-ES"/>
        </a:p>
      </dgm:t>
    </dgm:pt>
    <dgm:pt modelId="{48567A46-4B09-414E-AF09-682A00987D93}" type="pres">
      <dgm:prSet presAssocID="{7ED2FC4E-D18B-4524-9B8B-A605AC86E1DB}" presName="negativeSpace" presStyleCnt="0"/>
      <dgm:spPr/>
    </dgm:pt>
    <dgm:pt modelId="{4CA2B1F4-93EC-497B-90A4-6CAFB83FDB3F}" type="pres">
      <dgm:prSet presAssocID="{7ED2FC4E-D18B-4524-9B8B-A605AC86E1DB}" presName="childText" presStyleLbl="conFgAcc1" presStyleIdx="4" presStyleCnt="5">
        <dgm:presLayoutVars>
          <dgm:bulletEnabled val="1"/>
        </dgm:presLayoutVars>
      </dgm:prSet>
      <dgm:spPr/>
    </dgm:pt>
  </dgm:ptLst>
  <dgm:cxnLst>
    <dgm:cxn modelId="{315825D0-8914-4A4C-9420-6A565A50F510}" type="presOf" srcId="{7ED2FC4E-D18B-4524-9B8B-A605AC86E1DB}" destId="{FB847521-9BE9-4E5A-87D3-ACAE3D5C3C65}" srcOrd="0" destOrd="0" presId="urn:microsoft.com/office/officeart/2005/8/layout/list1"/>
    <dgm:cxn modelId="{E81D0DB2-630E-4E53-BC65-18A761EAF554}" type="presOf" srcId="{4D90D334-1F0F-4E0B-ACCF-9CCF02F5BCC3}" destId="{36C2ED9B-F879-4F3E-9A1F-4B202EA1CFD3}" srcOrd="0" destOrd="0" presId="urn:microsoft.com/office/officeart/2005/8/layout/list1"/>
    <dgm:cxn modelId="{8F9EB2CA-2CD9-4915-9E25-D76387EB494F}" type="presOf" srcId="{A9C92326-2299-498B-B9A4-4BD1D96D2160}" destId="{51925E51-9AF2-4E24-B80F-45ED3EEA4DE8}" srcOrd="0" destOrd="0" presId="urn:microsoft.com/office/officeart/2005/8/layout/list1"/>
    <dgm:cxn modelId="{2E34F4FF-3517-44A6-8F52-F46C48670DF4}" srcId="{1C68BE13-F8C7-49F2-A499-843698DD6579}" destId="{A9C92326-2299-498B-B9A4-4BD1D96D2160}" srcOrd="2" destOrd="0" parTransId="{7D6F5819-EA22-4EF7-B97C-834F826F0B08}" sibTransId="{9B74D726-700B-41CD-B5A9-377422EA32E7}"/>
    <dgm:cxn modelId="{FC973C71-652C-4E2F-A610-F573DBCADFAF}" type="presOf" srcId="{4D90D334-1F0F-4E0B-ACCF-9CCF02F5BCC3}" destId="{33775E50-585E-47AC-B24D-5ADB6FDF958E}" srcOrd="1" destOrd="0" presId="urn:microsoft.com/office/officeart/2005/8/layout/list1"/>
    <dgm:cxn modelId="{9C8EB360-61C1-4210-8C1F-A6402D40495F}" type="presOf" srcId="{A9C92326-2299-498B-B9A4-4BD1D96D2160}" destId="{1A0F4C88-6903-4FFE-88C3-18EDAB12A661}" srcOrd="1" destOrd="0" presId="urn:microsoft.com/office/officeart/2005/8/layout/list1"/>
    <dgm:cxn modelId="{9C0B3368-9772-4AC9-B045-0F02CCA54204}" type="presOf" srcId="{AFACEB4A-F73C-4DD6-95B7-890092BB2A7C}" destId="{BE94D77B-9FD1-4685-805F-87A7150EF24F}" srcOrd="1" destOrd="0" presId="urn:microsoft.com/office/officeart/2005/8/layout/list1"/>
    <dgm:cxn modelId="{F0148EA9-5034-49B3-8C61-7C6D88739260}" srcId="{1C68BE13-F8C7-49F2-A499-843698DD6579}" destId="{6532F96B-89EA-4BFD-802E-65F6A74AA142}" srcOrd="3" destOrd="0" parTransId="{1641D4AB-95CB-4414-994C-82677376AC0E}" sibTransId="{102BF064-0654-495B-B57E-E8FEB0F15EB2}"/>
    <dgm:cxn modelId="{D4784605-E259-4F06-8F70-A74C21747883}" srcId="{1C68BE13-F8C7-49F2-A499-843698DD6579}" destId="{7ED2FC4E-D18B-4524-9B8B-A605AC86E1DB}" srcOrd="4" destOrd="0" parTransId="{BC128104-1CEE-492F-A3C9-55498B9D0C70}" sibTransId="{A09EFEC8-E34A-46CC-8983-BA7B5AE07F53}"/>
    <dgm:cxn modelId="{4B369DDB-C700-47C7-BB78-0EDE5CFBBCD2}" type="presOf" srcId="{6532F96B-89EA-4BFD-802E-65F6A74AA142}" destId="{C5B4162A-9866-4D3A-BF07-9D0075209F10}" srcOrd="0" destOrd="0" presId="urn:microsoft.com/office/officeart/2005/8/layout/list1"/>
    <dgm:cxn modelId="{FD98A650-00FB-44BA-9385-84886C89A686}" srcId="{1C68BE13-F8C7-49F2-A499-843698DD6579}" destId="{4D90D334-1F0F-4E0B-ACCF-9CCF02F5BCC3}" srcOrd="0" destOrd="0" parTransId="{355AAD5E-A3EE-42F2-B8CD-7CB340A2662D}" sibTransId="{30B1D8C0-518D-41C7-9DB3-F368BAE473D4}"/>
    <dgm:cxn modelId="{487FB8A0-782E-4B4A-A4F6-1DF17F87073E}" type="presOf" srcId="{7ED2FC4E-D18B-4524-9B8B-A605AC86E1DB}" destId="{BB5DD915-07D8-48DB-8721-9C0F569CD3F7}" srcOrd="1" destOrd="0" presId="urn:microsoft.com/office/officeart/2005/8/layout/list1"/>
    <dgm:cxn modelId="{987DB19F-4D24-449F-9F7D-B8CEA787728E}" type="presOf" srcId="{1C68BE13-F8C7-49F2-A499-843698DD6579}" destId="{E344D134-2627-4607-B3A2-F2DFA216CC77}" srcOrd="0" destOrd="0" presId="urn:microsoft.com/office/officeart/2005/8/layout/list1"/>
    <dgm:cxn modelId="{A339B845-8F0C-43DC-8673-F707C88045AC}" type="presOf" srcId="{6532F96B-89EA-4BFD-802E-65F6A74AA142}" destId="{BBBB7542-079F-47EF-BEB7-7DA33B1C29BB}" srcOrd="1" destOrd="0" presId="urn:microsoft.com/office/officeart/2005/8/layout/list1"/>
    <dgm:cxn modelId="{36565419-BBDC-444C-9700-C8185F4B5B96}" type="presOf" srcId="{AFACEB4A-F73C-4DD6-95B7-890092BB2A7C}" destId="{3ECAD2D7-DA99-4428-92CA-30C191EF5C3C}" srcOrd="0" destOrd="0" presId="urn:microsoft.com/office/officeart/2005/8/layout/list1"/>
    <dgm:cxn modelId="{C89BF9E7-C86A-4985-B5EE-F529FBD3017E}" srcId="{1C68BE13-F8C7-49F2-A499-843698DD6579}" destId="{AFACEB4A-F73C-4DD6-95B7-890092BB2A7C}" srcOrd="1" destOrd="0" parTransId="{41EFD9FE-6661-4D84-B3EA-88A079471896}" sibTransId="{F7AE88C1-4A0B-4556-A8F3-8EE9C3D3EC85}"/>
    <dgm:cxn modelId="{94E95DBA-9011-4602-9443-BD2692840FF2}" type="presParOf" srcId="{E344D134-2627-4607-B3A2-F2DFA216CC77}" destId="{A3F1BCC9-D4AF-43F4-BCB6-A66364067227}" srcOrd="0" destOrd="0" presId="urn:microsoft.com/office/officeart/2005/8/layout/list1"/>
    <dgm:cxn modelId="{A7A556FF-E08C-4DA3-ABE4-36246F0F0BC7}" type="presParOf" srcId="{A3F1BCC9-D4AF-43F4-BCB6-A66364067227}" destId="{36C2ED9B-F879-4F3E-9A1F-4B202EA1CFD3}" srcOrd="0" destOrd="0" presId="urn:microsoft.com/office/officeart/2005/8/layout/list1"/>
    <dgm:cxn modelId="{FFF36FDB-C3A4-48F2-AF81-BFC03117F675}" type="presParOf" srcId="{A3F1BCC9-D4AF-43F4-BCB6-A66364067227}" destId="{33775E50-585E-47AC-B24D-5ADB6FDF958E}" srcOrd="1" destOrd="0" presId="urn:microsoft.com/office/officeart/2005/8/layout/list1"/>
    <dgm:cxn modelId="{BCE7E54D-809A-40F2-B028-B9890CC65D81}" type="presParOf" srcId="{E344D134-2627-4607-B3A2-F2DFA216CC77}" destId="{E2C521DE-FC74-4F1A-9EE1-7B7B3C9858A9}" srcOrd="1" destOrd="0" presId="urn:microsoft.com/office/officeart/2005/8/layout/list1"/>
    <dgm:cxn modelId="{9CAA6309-E0F1-4F64-A58B-4BC817FC0E6E}" type="presParOf" srcId="{E344D134-2627-4607-B3A2-F2DFA216CC77}" destId="{B77A4F1F-3A54-4F7F-B51C-61F587BF7195}" srcOrd="2" destOrd="0" presId="urn:microsoft.com/office/officeart/2005/8/layout/list1"/>
    <dgm:cxn modelId="{679D8539-7303-4562-A5BB-3CD35B8BE467}" type="presParOf" srcId="{E344D134-2627-4607-B3A2-F2DFA216CC77}" destId="{8E19FBBA-E220-4B9F-9BCD-CADA5F12DEF3}" srcOrd="3" destOrd="0" presId="urn:microsoft.com/office/officeart/2005/8/layout/list1"/>
    <dgm:cxn modelId="{95272D74-BC18-469E-AD76-21A92F2D7250}" type="presParOf" srcId="{E344D134-2627-4607-B3A2-F2DFA216CC77}" destId="{923604AA-21A8-4A3A-9B1D-FA55F5426A24}" srcOrd="4" destOrd="0" presId="urn:microsoft.com/office/officeart/2005/8/layout/list1"/>
    <dgm:cxn modelId="{54C0E173-E5B8-4929-860F-37D7E8B2658D}" type="presParOf" srcId="{923604AA-21A8-4A3A-9B1D-FA55F5426A24}" destId="{3ECAD2D7-DA99-4428-92CA-30C191EF5C3C}" srcOrd="0" destOrd="0" presId="urn:microsoft.com/office/officeart/2005/8/layout/list1"/>
    <dgm:cxn modelId="{06D54D51-5D19-49EB-A834-3E2DB2B855CC}" type="presParOf" srcId="{923604AA-21A8-4A3A-9B1D-FA55F5426A24}" destId="{BE94D77B-9FD1-4685-805F-87A7150EF24F}" srcOrd="1" destOrd="0" presId="urn:microsoft.com/office/officeart/2005/8/layout/list1"/>
    <dgm:cxn modelId="{635B9453-E9CF-49D0-89E4-DA232A8D92EC}" type="presParOf" srcId="{E344D134-2627-4607-B3A2-F2DFA216CC77}" destId="{A524B4B8-1C61-4A30-91D7-27056AC0D982}" srcOrd="5" destOrd="0" presId="urn:microsoft.com/office/officeart/2005/8/layout/list1"/>
    <dgm:cxn modelId="{D7422AEE-CDA0-46CE-BC6E-97DF7C9C8F92}" type="presParOf" srcId="{E344D134-2627-4607-B3A2-F2DFA216CC77}" destId="{E2142B27-7699-4B07-8AEA-2A75778082E4}" srcOrd="6" destOrd="0" presId="urn:microsoft.com/office/officeart/2005/8/layout/list1"/>
    <dgm:cxn modelId="{FE375CF9-D031-4653-9439-22779730BF2C}" type="presParOf" srcId="{E344D134-2627-4607-B3A2-F2DFA216CC77}" destId="{E7FBE73B-EFCA-4F13-85CA-738952984F72}" srcOrd="7" destOrd="0" presId="urn:microsoft.com/office/officeart/2005/8/layout/list1"/>
    <dgm:cxn modelId="{1D301384-BF03-4FA8-A971-3DD03A001A57}" type="presParOf" srcId="{E344D134-2627-4607-B3A2-F2DFA216CC77}" destId="{B34327A6-2BE9-4DD4-B8FE-A2B171B4C633}" srcOrd="8" destOrd="0" presId="urn:microsoft.com/office/officeart/2005/8/layout/list1"/>
    <dgm:cxn modelId="{BC99302D-70C8-4C7C-BDEB-C99EC1602DA4}" type="presParOf" srcId="{B34327A6-2BE9-4DD4-B8FE-A2B171B4C633}" destId="{51925E51-9AF2-4E24-B80F-45ED3EEA4DE8}" srcOrd="0" destOrd="0" presId="urn:microsoft.com/office/officeart/2005/8/layout/list1"/>
    <dgm:cxn modelId="{CA9D1303-28D6-4A19-B748-A722521A011D}" type="presParOf" srcId="{B34327A6-2BE9-4DD4-B8FE-A2B171B4C633}" destId="{1A0F4C88-6903-4FFE-88C3-18EDAB12A661}" srcOrd="1" destOrd="0" presId="urn:microsoft.com/office/officeart/2005/8/layout/list1"/>
    <dgm:cxn modelId="{CD94911A-B5F6-4CB5-A2E3-AB19FB49075C}" type="presParOf" srcId="{E344D134-2627-4607-B3A2-F2DFA216CC77}" destId="{EE193D2F-08A0-43B3-AEAE-D826AF559E83}" srcOrd="9" destOrd="0" presId="urn:microsoft.com/office/officeart/2005/8/layout/list1"/>
    <dgm:cxn modelId="{461C51C9-109F-4B80-A5B3-5F9B61675BD5}" type="presParOf" srcId="{E344D134-2627-4607-B3A2-F2DFA216CC77}" destId="{52531DF9-48A2-4566-A6D3-94DEAFFC2B9D}" srcOrd="10" destOrd="0" presId="urn:microsoft.com/office/officeart/2005/8/layout/list1"/>
    <dgm:cxn modelId="{505F803E-F853-4AC9-91B7-26B0488B93CE}" type="presParOf" srcId="{E344D134-2627-4607-B3A2-F2DFA216CC77}" destId="{E66548E8-C0E5-4ACB-ACF6-84A787663BDF}" srcOrd="11" destOrd="0" presId="urn:microsoft.com/office/officeart/2005/8/layout/list1"/>
    <dgm:cxn modelId="{C7C2CF86-E4AE-4C50-956F-4804E5D491BA}" type="presParOf" srcId="{E344D134-2627-4607-B3A2-F2DFA216CC77}" destId="{A6CCF55B-47DB-4B67-AFA7-3CD255E8CB96}" srcOrd="12" destOrd="0" presId="urn:microsoft.com/office/officeart/2005/8/layout/list1"/>
    <dgm:cxn modelId="{35F9F098-00AE-4D64-A7C1-19E2F2C55A94}" type="presParOf" srcId="{A6CCF55B-47DB-4B67-AFA7-3CD255E8CB96}" destId="{C5B4162A-9866-4D3A-BF07-9D0075209F10}" srcOrd="0" destOrd="0" presId="urn:microsoft.com/office/officeart/2005/8/layout/list1"/>
    <dgm:cxn modelId="{490480E2-3ED5-4C21-B4EF-16D876D5B9B5}" type="presParOf" srcId="{A6CCF55B-47DB-4B67-AFA7-3CD255E8CB96}" destId="{BBBB7542-079F-47EF-BEB7-7DA33B1C29BB}" srcOrd="1" destOrd="0" presId="urn:microsoft.com/office/officeart/2005/8/layout/list1"/>
    <dgm:cxn modelId="{E14DC3EB-0FCF-4856-801B-1E1100FC5A2D}" type="presParOf" srcId="{E344D134-2627-4607-B3A2-F2DFA216CC77}" destId="{DE302EF9-E406-4CFA-8E4D-AFF41C7C18B9}" srcOrd="13" destOrd="0" presId="urn:microsoft.com/office/officeart/2005/8/layout/list1"/>
    <dgm:cxn modelId="{25FABC9E-1488-4588-89C0-C01EBADC2087}" type="presParOf" srcId="{E344D134-2627-4607-B3A2-F2DFA216CC77}" destId="{E0668A49-BE9C-4BF8-952D-EB9B74E34043}" srcOrd="14" destOrd="0" presId="urn:microsoft.com/office/officeart/2005/8/layout/list1"/>
    <dgm:cxn modelId="{A3ED1222-A4CB-4544-B807-D1F5B349FAF7}" type="presParOf" srcId="{E344D134-2627-4607-B3A2-F2DFA216CC77}" destId="{CB536587-7F7B-4ACD-9E27-E57CF1A918A1}" srcOrd="15" destOrd="0" presId="urn:microsoft.com/office/officeart/2005/8/layout/list1"/>
    <dgm:cxn modelId="{214B7B9A-C17F-42D5-A9EC-D874DAAC152E}" type="presParOf" srcId="{E344D134-2627-4607-B3A2-F2DFA216CC77}" destId="{25E34271-E323-481C-8805-FE15636E7202}" srcOrd="16" destOrd="0" presId="urn:microsoft.com/office/officeart/2005/8/layout/list1"/>
    <dgm:cxn modelId="{C9F7899A-33F6-49FE-954E-40F9101ED550}" type="presParOf" srcId="{25E34271-E323-481C-8805-FE15636E7202}" destId="{FB847521-9BE9-4E5A-87D3-ACAE3D5C3C65}" srcOrd="0" destOrd="0" presId="urn:microsoft.com/office/officeart/2005/8/layout/list1"/>
    <dgm:cxn modelId="{8412E74D-2671-4D07-885F-6E87F4307279}" type="presParOf" srcId="{25E34271-E323-481C-8805-FE15636E7202}" destId="{BB5DD915-07D8-48DB-8721-9C0F569CD3F7}" srcOrd="1" destOrd="0" presId="urn:microsoft.com/office/officeart/2005/8/layout/list1"/>
    <dgm:cxn modelId="{C93462A6-5A71-4615-8B4F-DFDC5C787FF1}" type="presParOf" srcId="{E344D134-2627-4607-B3A2-F2DFA216CC77}" destId="{48567A46-4B09-414E-AF09-682A00987D93}" srcOrd="17" destOrd="0" presId="urn:microsoft.com/office/officeart/2005/8/layout/list1"/>
    <dgm:cxn modelId="{A4633E10-20D3-4674-996D-C61B6A75D2CF}" type="presParOf" srcId="{E344D134-2627-4607-B3A2-F2DFA216CC77}" destId="{4CA2B1F4-93EC-497B-90A4-6CAFB83FDB3F}"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70AC8-6857-4AE2-922A-263CED0F53B4}">
      <dsp:nvSpPr>
        <dsp:cNvPr id="0" name=""/>
        <dsp:cNvSpPr/>
      </dsp:nvSpPr>
      <dsp:spPr>
        <a:xfrm>
          <a:off x="3187" y="882152"/>
          <a:ext cx="2186597" cy="163019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endParaRPr lang="es-ES" sz="1100" b="1" kern="1200" dirty="0" smtClean="0"/>
        </a:p>
        <a:p>
          <a:pPr lvl="0" algn="ctr" defTabSz="488950">
            <a:lnSpc>
              <a:spcPct val="90000"/>
            </a:lnSpc>
            <a:spcBef>
              <a:spcPct val="0"/>
            </a:spcBef>
            <a:spcAft>
              <a:spcPct val="35000"/>
            </a:spcAft>
          </a:pPr>
          <a:r>
            <a:rPr lang="es-ES" sz="1100" b="1" kern="1200" dirty="0" smtClean="0"/>
            <a:t>El objetivo de las pruebas es presentar información sobre la calidad del producto a las personas responsables</a:t>
          </a:r>
          <a:endParaRPr lang="es-ES" sz="1100" b="1" kern="1200" dirty="0"/>
        </a:p>
      </dsp:txBody>
      <dsp:txXfrm>
        <a:off x="3187" y="882152"/>
        <a:ext cx="2186597" cy="1630197"/>
      </dsp:txXfrm>
    </dsp:sp>
    <dsp:sp modelId="{213B6DFB-4D8E-489A-8F67-66D8F12771AA}">
      <dsp:nvSpPr>
        <dsp:cNvPr id="0" name=""/>
        <dsp:cNvSpPr/>
      </dsp:nvSpPr>
      <dsp:spPr>
        <a:xfrm>
          <a:off x="2476890" y="835934"/>
          <a:ext cx="2871057" cy="172263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S" sz="1200" b="1" kern="1200" dirty="0" smtClean="0"/>
            <a:t> Encontrar defectos, aumentar la confianza en el nivel de calidad, facilitar información para la toma de decisiones.</a:t>
          </a:r>
          <a:endParaRPr lang="es-ES" sz="1200" b="1" kern="1200" dirty="0"/>
        </a:p>
      </dsp:txBody>
      <dsp:txXfrm>
        <a:off x="2476890" y="835934"/>
        <a:ext cx="2871057" cy="1722634"/>
      </dsp:txXfrm>
    </dsp:sp>
    <dsp:sp modelId="{7A143BF1-C494-49AF-945A-8CC976DD9522}">
      <dsp:nvSpPr>
        <dsp:cNvPr id="0" name=""/>
        <dsp:cNvSpPr/>
      </dsp:nvSpPr>
      <dsp:spPr>
        <a:xfrm>
          <a:off x="5635053" y="835934"/>
          <a:ext cx="2871057" cy="172263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a:p>
      </dsp:txBody>
      <dsp:txXfrm>
        <a:off x="5635053" y="835934"/>
        <a:ext cx="2871057" cy="1722634"/>
      </dsp:txXfrm>
    </dsp:sp>
    <dsp:sp modelId="{EDD0FCBB-C7CE-4AA3-B960-846868C9103C}">
      <dsp:nvSpPr>
        <dsp:cNvPr id="0" name=""/>
        <dsp:cNvSpPr/>
      </dsp:nvSpPr>
      <dsp:spPr>
        <a:xfrm>
          <a:off x="1240039" y="2845674"/>
          <a:ext cx="2871057" cy="172263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S" sz="1200" b="1" kern="1200" dirty="0" smtClean="0"/>
            <a:t>Las actividades técnicas, documentación, enfoques y demás elementos que condicionarán las pruebas a realizar deben ser seleccionados y utilizados de la manera más eficiente según contexto del proyecto.</a:t>
          </a:r>
          <a:endParaRPr lang="en-US" sz="1200" b="1" kern="1200" dirty="0"/>
        </a:p>
      </dsp:txBody>
      <dsp:txXfrm>
        <a:off x="1240039" y="2845674"/>
        <a:ext cx="2871057" cy="1722634"/>
      </dsp:txXfrm>
    </dsp:sp>
    <dsp:sp modelId="{A6B4E09C-F02A-4C51-9FA3-5A8C899EF8AF}">
      <dsp:nvSpPr>
        <dsp:cNvPr id="0" name=""/>
        <dsp:cNvSpPr/>
      </dsp:nvSpPr>
      <dsp:spPr>
        <a:xfrm>
          <a:off x="4398202" y="2845674"/>
          <a:ext cx="2871057" cy="1722634"/>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ES" sz="1200" b="1" kern="1200" dirty="0" smtClean="0"/>
            <a:t>A pesar de lo que muchos promueven, no existen las "mejores prácticas" Toda práctica puede ser ideal para una situación, pero completamente inútil o incluso perjudicial en otra.</a:t>
          </a:r>
          <a:endParaRPr lang="en-US" sz="1200" b="1" kern="1200" dirty="0"/>
        </a:p>
      </dsp:txBody>
      <dsp:txXfrm>
        <a:off x="4398202" y="2845674"/>
        <a:ext cx="2871057" cy="1722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09936-4DA4-47C0-A418-5F197522827A}">
      <dsp:nvSpPr>
        <dsp:cNvPr id="0" name=""/>
        <dsp:cNvSpPr/>
      </dsp:nvSpPr>
      <dsp:spPr>
        <a:xfrm rot="16200000">
          <a:off x="736124" y="-736124"/>
          <a:ext cx="2599032" cy="4071280"/>
        </a:xfrm>
        <a:prstGeom prst="round1Rect">
          <a:avLst/>
        </a:prstGeom>
        <a:solidFill>
          <a:schemeClr val="accent3">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ES" sz="2100" kern="1200" dirty="0" smtClean="0"/>
            <a:t>Consisten en aislar una parte del código y comprobar que funciona a la perfección. Son pequeños ”</a:t>
          </a:r>
          <a:r>
            <a:rPr lang="es-ES" sz="2100" kern="1200" dirty="0" err="1" smtClean="0"/>
            <a:t>t</a:t>
          </a:r>
          <a:r>
            <a:rPr lang="es-ES" sz="2100" i="1" kern="1200" dirty="0" err="1" smtClean="0"/>
            <a:t>ests</a:t>
          </a:r>
          <a:r>
            <a:rPr lang="es-ES" sz="2100" i="1" kern="1200" dirty="0" smtClean="0"/>
            <a:t>”</a:t>
          </a:r>
          <a:r>
            <a:rPr lang="es-ES" sz="2100" kern="1200" dirty="0" smtClean="0"/>
            <a:t> que validan el comportamiento de un objeto y la lógica</a:t>
          </a:r>
          <a:endParaRPr lang="es-ES" sz="2100" kern="1200" dirty="0"/>
        </a:p>
      </dsp:txBody>
      <dsp:txXfrm rot="5400000">
        <a:off x="0" y="0"/>
        <a:ext cx="4071280" cy="1949274"/>
      </dsp:txXfrm>
    </dsp:sp>
    <dsp:sp modelId="{05CD82F4-B1CD-4979-8D89-EAD67A219592}">
      <dsp:nvSpPr>
        <dsp:cNvPr id="0" name=""/>
        <dsp:cNvSpPr/>
      </dsp:nvSpPr>
      <dsp:spPr>
        <a:xfrm>
          <a:off x="4071280" y="0"/>
          <a:ext cx="4071280" cy="2599032"/>
        </a:xfrm>
        <a:prstGeom prst="round1Rect">
          <a:avLst/>
        </a:prstGeom>
        <a:solidFill>
          <a:schemeClr val="accent3">
            <a:shade val="80000"/>
            <a:hueOff val="-81602"/>
            <a:satOff val="-94"/>
            <a:lumOff val="87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ES" sz="2100" kern="1200" dirty="0" smtClean="0"/>
            <a:t>Es un nivel de prueba de software en el que se prueban unidades o componentes individuales de un software para validar que cada unidad del software funcione según lo diseñado</a:t>
          </a:r>
          <a:endParaRPr lang="es-ES" sz="2100" kern="1200" dirty="0"/>
        </a:p>
      </dsp:txBody>
      <dsp:txXfrm>
        <a:off x="4071280" y="0"/>
        <a:ext cx="4071280" cy="1949274"/>
      </dsp:txXfrm>
    </dsp:sp>
    <dsp:sp modelId="{4256ECC6-3FC7-47D7-A94F-AEFB06A17DA5}">
      <dsp:nvSpPr>
        <dsp:cNvPr id="0" name=""/>
        <dsp:cNvSpPr/>
      </dsp:nvSpPr>
      <dsp:spPr>
        <a:xfrm rot="10800000">
          <a:off x="0" y="2599032"/>
          <a:ext cx="4071280" cy="2599032"/>
        </a:xfrm>
        <a:prstGeom prst="round1Rect">
          <a:avLst/>
        </a:prstGeom>
        <a:solidFill>
          <a:schemeClr val="accent3">
            <a:shade val="80000"/>
            <a:hueOff val="-163205"/>
            <a:satOff val="-189"/>
            <a:lumOff val="1752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s-ES" sz="2100" kern="1200" dirty="0" smtClean="0"/>
            <a:t>Son un tipo de pruebas en donde se evalúan componentes individuales de un programa para garantizar que cada componente del programa funciona aisladamente</a:t>
          </a:r>
          <a:endParaRPr lang="es-ES" sz="2100" kern="1200" dirty="0"/>
        </a:p>
      </dsp:txBody>
      <dsp:txXfrm rot="10800000">
        <a:off x="0" y="3248790"/>
        <a:ext cx="4071280" cy="1949274"/>
      </dsp:txXfrm>
    </dsp:sp>
    <dsp:sp modelId="{0A242199-6826-4212-97A7-6D8A3234C45A}">
      <dsp:nvSpPr>
        <dsp:cNvPr id="0" name=""/>
        <dsp:cNvSpPr/>
      </dsp:nvSpPr>
      <dsp:spPr>
        <a:xfrm rot="5400000">
          <a:off x="4807404" y="1862907"/>
          <a:ext cx="2599032" cy="4071280"/>
        </a:xfrm>
        <a:prstGeom prst="round1Rect">
          <a:avLst/>
        </a:prstGeom>
        <a:solidFill>
          <a:schemeClr val="accent3">
            <a:shade val="80000"/>
            <a:hueOff val="-244807"/>
            <a:satOff val="-283"/>
            <a:lumOff val="262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endParaRPr lang="es-ES" sz="2100" kern="1200"/>
        </a:p>
      </dsp:txBody>
      <dsp:txXfrm rot="-5400000">
        <a:off x="4071280" y="3248789"/>
        <a:ext cx="4071280" cy="1949274"/>
      </dsp:txXfrm>
    </dsp:sp>
    <dsp:sp modelId="{702606BC-BD3F-45B0-A4B1-09340F0EC4AE}">
      <dsp:nvSpPr>
        <dsp:cNvPr id="0" name=""/>
        <dsp:cNvSpPr/>
      </dsp:nvSpPr>
      <dsp:spPr>
        <a:xfrm>
          <a:off x="2849896" y="1949274"/>
          <a:ext cx="2442768" cy="1299516"/>
        </a:xfrm>
        <a:prstGeom prst="roundRect">
          <a:avLst/>
        </a:prstGeom>
        <a:solidFill>
          <a:schemeClr val="accent3">
            <a:tint val="4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b="1" kern="1200" dirty="0" smtClean="0"/>
            <a:t>PRUEBAS UNITARIAS</a:t>
          </a:r>
          <a:endParaRPr lang="es-ES" sz="2400" b="1" kern="1200" dirty="0"/>
        </a:p>
      </dsp:txBody>
      <dsp:txXfrm>
        <a:off x="2913333" y="2012711"/>
        <a:ext cx="2315894" cy="1172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93271-707A-4237-9C0C-B39D9BCECC4C}">
      <dsp:nvSpPr>
        <dsp:cNvPr id="0" name=""/>
        <dsp:cNvSpPr/>
      </dsp:nvSpPr>
      <dsp:spPr>
        <a:xfrm>
          <a:off x="3974710" y="2323135"/>
          <a:ext cx="3023461" cy="1341173"/>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s-ES" sz="2400" kern="1200" dirty="0" smtClean="0"/>
        </a:p>
        <a:p>
          <a:pPr lvl="0" algn="ctr" defTabSz="1066800">
            <a:lnSpc>
              <a:spcPct val="90000"/>
            </a:lnSpc>
            <a:spcBef>
              <a:spcPct val="0"/>
            </a:spcBef>
            <a:spcAft>
              <a:spcPct val="35000"/>
            </a:spcAft>
          </a:pPr>
          <a:r>
            <a:rPr lang="es-ES" sz="2400" kern="1200" dirty="0" smtClean="0"/>
            <a:t>PRUEBAS UNITARIAS</a:t>
          </a:r>
        </a:p>
        <a:p>
          <a:pPr lvl="0" algn="ctr" defTabSz="1066800">
            <a:lnSpc>
              <a:spcPct val="90000"/>
            </a:lnSpc>
            <a:spcBef>
              <a:spcPct val="0"/>
            </a:spcBef>
            <a:spcAft>
              <a:spcPct val="35000"/>
            </a:spcAft>
          </a:pPr>
          <a:endParaRPr lang="es-ES" sz="2400" kern="1200" dirty="0"/>
        </a:p>
      </dsp:txBody>
      <dsp:txXfrm>
        <a:off x="4417486" y="2519545"/>
        <a:ext cx="2137909" cy="948353"/>
      </dsp:txXfrm>
    </dsp:sp>
    <dsp:sp modelId="{0D60F438-D561-4298-8922-23678D7A2949}">
      <dsp:nvSpPr>
        <dsp:cNvPr id="0" name=""/>
        <dsp:cNvSpPr/>
      </dsp:nvSpPr>
      <dsp:spPr>
        <a:xfrm rot="16328981">
          <a:off x="5289528" y="1647127"/>
          <a:ext cx="476900" cy="479999"/>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5358380" y="1814612"/>
        <a:ext cx="333830" cy="287999"/>
      </dsp:txXfrm>
    </dsp:sp>
    <dsp:sp modelId="{B65F871F-081E-4A88-98D3-C7054F25CCDB}">
      <dsp:nvSpPr>
        <dsp:cNvPr id="0" name=""/>
        <dsp:cNvSpPr/>
      </dsp:nvSpPr>
      <dsp:spPr>
        <a:xfrm>
          <a:off x="4444911" y="12482"/>
          <a:ext cx="2253877" cy="1411761"/>
        </a:xfrm>
        <a:prstGeom prst="ellips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smtClean="0"/>
            <a:t>Nos permite poder probar o depurar un módulo sin necesidad de disponer del sistema completo</a:t>
          </a:r>
          <a:endParaRPr lang="es-ES" sz="1200" kern="1200" dirty="0"/>
        </a:p>
      </dsp:txBody>
      <dsp:txXfrm>
        <a:off x="4774984" y="219230"/>
        <a:ext cx="1593731" cy="998265"/>
      </dsp:txXfrm>
    </dsp:sp>
    <dsp:sp modelId="{BA1965D2-3870-4934-A31B-39BB0D76710B}">
      <dsp:nvSpPr>
        <dsp:cNvPr id="0" name=""/>
        <dsp:cNvSpPr/>
      </dsp:nvSpPr>
      <dsp:spPr>
        <a:xfrm rot="20039343">
          <a:off x="6778241" y="1915310"/>
          <a:ext cx="852731" cy="479999"/>
        </a:xfrm>
        <a:prstGeom prst="rightArrow">
          <a:avLst>
            <a:gd name="adj1" fmla="val 60000"/>
            <a:gd name="adj2" fmla="val 5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6785534" y="2042885"/>
        <a:ext cx="708731" cy="287999"/>
      </dsp:txXfrm>
    </dsp:sp>
    <dsp:sp modelId="{1D23ACCC-3D71-4C20-AE07-C3FE15E2D732}">
      <dsp:nvSpPr>
        <dsp:cNvPr id="0" name=""/>
        <dsp:cNvSpPr/>
      </dsp:nvSpPr>
      <dsp:spPr>
        <a:xfrm>
          <a:off x="7729255" y="660980"/>
          <a:ext cx="2182259" cy="1411761"/>
        </a:xfrm>
        <a:prstGeom prst="ellips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smtClean="0"/>
            <a:t>El estilo de vida de desarrollador será mucho más fácil</a:t>
          </a:r>
          <a:endParaRPr lang="en-US" sz="1200" kern="1200" dirty="0"/>
        </a:p>
      </dsp:txBody>
      <dsp:txXfrm>
        <a:off x="8048839" y="867728"/>
        <a:ext cx="1543091" cy="998265"/>
      </dsp:txXfrm>
    </dsp:sp>
    <dsp:sp modelId="{9F064BA7-9F68-48DD-AABC-2A771BD163CB}">
      <dsp:nvSpPr>
        <dsp:cNvPr id="0" name=""/>
        <dsp:cNvSpPr/>
      </dsp:nvSpPr>
      <dsp:spPr>
        <a:xfrm rot="1143212">
          <a:off x="6927062" y="3368525"/>
          <a:ext cx="678981" cy="479999"/>
        </a:xfrm>
        <a:prstGeom prst="rightArrow">
          <a:avLst>
            <a:gd name="adj1" fmla="val 60000"/>
            <a:gd name="adj2" fmla="val 5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a:off x="6931007" y="3441020"/>
        <a:ext cx="534981" cy="287999"/>
      </dsp:txXfrm>
    </dsp:sp>
    <dsp:sp modelId="{D95301A6-81A9-4008-B68A-41B4FDE1EBDB}">
      <dsp:nvSpPr>
        <dsp:cNvPr id="0" name=""/>
        <dsp:cNvSpPr/>
      </dsp:nvSpPr>
      <dsp:spPr>
        <a:xfrm>
          <a:off x="7798468" y="3418744"/>
          <a:ext cx="1924824" cy="1411761"/>
        </a:xfrm>
        <a:prstGeom prst="ellipse">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smtClean="0"/>
            <a:t>Las pruebas fomentan el cambio y la refactorización</a:t>
          </a:r>
          <a:endParaRPr lang="es-ES" sz="1200" kern="1200" dirty="0"/>
        </a:p>
      </dsp:txBody>
      <dsp:txXfrm>
        <a:off x="8080352" y="3625492"/>
        <a:ext cx="1361056" cy="998265"/>
      </dsp:txXfrm>
    </dsp:sp>
    <dsp:sp modelId="{D807216F-F26B-4E49-9B7F-5F901A331D76}">
      <dsp:nvSpPr>
        <dsp:cNvPr id="0" name=""/>
        <dsp:cNvSpPr/>
      </dsp:nvSpPr>
      <dsp:spPr>
        <a:xfrm rot="9712727">
          <a:off x="3344257" y="3357287"/>
          <a:ext cx="602215" cy="479999"/>
        </a:xfrm>
        <a:prstGeom prst="rightArrow">
          <a:avLst>
            <a:gd name="adj1" fmla="val 60000"/>
            <a:gd name="adj2" fmla="val 5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rot="10800000">
        <a:off x="3484686" y="3430893"/>
        <a:ext cx="458215" cy="287999"/>
      </dsp:txXfrm>
    </dsp:sp>
    <dsp:sp modelId="{4D6294A8-E3EE-4961-9674-6111E255452B}">
      <dsp:nvSpPr>
        <dsp:cNvPr id="0" name=""/>
        <dsp:cNvSpPr/>
      </dsp:nvSpPr>
      <dsp:spPr>
        <a:xfrm>
          <a:off x="1274562" y="3337416"/>
          <a:ext cx="2009445" cy="1411761"/>
        </a:xfrm>
        <a:prstGeom prst="ellips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smtClean="0"/>
            <a:t>Se reducen drásticamente los problemas y tiempos dedicados a la integración. </a:t>
          </a:r>
          <a:endParaRPr lang="es-ES" sz="1200" kern="1200" dirty="0"/>
        </a:p>
      </dsp:txBody>
      <dsp:txXfrm>
        <a:off x="1568838" y="3544164"/>
        <a:ext cx="1420893" cy="998265"/>
      </dsp:txXfrm>
    </dsp:sp>
    <dsp:sp modelId="{715C0257-AD57-40BD-BC2C-0114FBD48A00}">
      <dsp:nvSpPr>
        <dsp:cNvPr id="0" name=""/>
        <dsp:cNvSpPr/>
      </dsp:nvSpPr>
      <dsp:spPr>
        <a:xfrm rot="11628177">
          <a:off x="2954819" y="2238719"/>
          <a:ext cx="870741" cy="479999"/>
        </a:xfrm>
        <a:prstGeom prst="rightArrow">
          <a:avLst>
            <a:gd name="adj1" fmla="val 60000"/>
            <a:gd name="adj2" fmla="val 5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ES" sz="1200" kern="1200"/>
        </a:p>
      </dsp:txBody>
      <dsp:txXfrm rot="10800000">
        <a:off x="3096740" y="2351897"/>
        <a:ext cx="726741" cy="287999"/>
      </dsp:txXfrm>
    </dsp:sp>
    <dsp:sp modelId="{0E2E6425-E454-48D0-8B0E-38579A22AACE}">
      <dsp:nvSpPr>
        <dsp:cNvPr id="0" name=""/>
        <dsp:cNvSpPr/>
      </dsp:nvSpPr>
      <dsp:spPr>
        <a:xfrm>
          <a:off x="596473" y="1271109"/>
          <a:ext cx="2020852" cy="1538989"/>
        </a:xfrm>
        <a:prstGeom prst="ellipse">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s-ES" sz="1200" kern="1200" dirty="0" smtClean="0"/>
            <a:t>Ayudan a entender mejor el código, ya que sirven para documentación</a:t>
          </a:r>
          <a:endParaRPr lang="es-ES" sz="1200" kern="1200" dirty="0"/>
        </a:p>
      </dsp:txBody>
      <dsp:txXfrm>
        <a:off x="892420" y="1496489"/>
        <a:ext cx="1428958" cy="1088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CD561-5015-4E4E-9C4A-B0D04CA7221E}">
      <dsp:nvSpPr>
        <dsp:cNvPr id="0" name=""/>
        <dsp:cNvSpPr/>
      </dsp:nvSpPr>
      <dsp:spPr>
        <a:xfrm>
          <a:off x="2970439" y="1036963"/>
          <a:ext cx="651203" cy="91440"/>
        </a:xfrm>
        <a:custGeom>
          <a:avLst/>
          <a:gdLst/>
          <a:ahLst/>
          <a:cxnLst/>
          <a:rect l="0" t="0" r="0" b="0"/>
          <a:pathLst>
            <a:path>
              <a:moveTo>
                <a:pt x="0" y="45720"/>
              </a:moveTo>
              <a:lnTo>
                <a:pt x="651203"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278996" y="1079274"/>
        <a:ext cx="34090" cy="6818"/>
      </dsp:txXfrm>
    </dsp:sp>
    <dsp:sp modelId="{05CA88D2-D3BE-4447-8B8C-D828303F4A19}">
      <dsp:nvSpPr>
        <dsp:cNvPr id="0" name=""/>
        <dsp:cNvSpPr/>
      </dsp:nvSpPr>
      <dsp:spPr>
        <a:xfrm>
          <a:off x="7874" y="193373"/>
          <a:ext cx="2964364" cy="1778618"/>
        </a:xfrm>
        <a:prstGeom prst="rect">
          <a:avLst/>
        </a:prstGeom>
        <a:solidFill>
          <a:schemeClr val="accent2">
            <a:shade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ES" sz="2500" kern="1200" dirty="0" smtClean="0"/>
            <a:t>Las pruebas unitarias deberían ser independientes</a:t>
          </a:r>
        </a:p>
        <a:p>
          <a:pPr lvl="0" algn="ctr" defTabSz="1111250">
            <a:lnSpc>
              <a:spcPct val="90000"/>
            </a:lnSpc>
            <a:spcBef>
              <a:spcPct val="0"/>
            </a:spcBef>
            <a:spcAft>
              <a:spcPct val="35000"/>
            </a:spcAft>
          </a:pPr>
          <a:endParaRPr lang="es-ES" sz="2500" kern="1200" dirty="0"/>
        </a:p>
      </dsp:txBody>
      <dsp:txXfrm>
        <a:off x="7874" y="193373"/>
        <a:ext cx="2964364" cy="1778618"/>
      </dsp:txXfrm>
    </dsp:sp>
    <dsp:sp modelId="{FD19C7AA-19B3-45FA-9EA4-388A4E941CE4}">
      <dsp:nvSpPr>
        <dsp:cNvPr id="0" name=""/>
        <dsp:cNvSpPr/>
      </dsp:nvSpPr>
      <dsp:spPr>
        <a:xfrm>
          <a:off x="6616607" y="1036963"/>
          <a:ext cx="651203" cy="91440"/>
        </a:xfrm>
        <a:custGeom>
          <a:avLst/>
          <a:gdLst/>
          <a:ahLst/>
          <a:cxnLst/>
          <a:rect l="0" t="0" r="0" b="0"/>
          <a:pathLst>
            <a:path>
              <a:moveTo>
                <a:pt x="0" y="45720"/>
              </a:moveTo>
              <a:lnTo>
                <a:pt x="651203"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6925164" y="1079274"/>
        <a:ext cx="34090" cy="6818"/>
      </dsp:txXfrm>
    </dsp:sp>
    <dsp:sp modelId="{EC6F975E-6C88-4DEC-99C8-B9E311ED0394}">
      <dsp:nvSpPr>
        <dsp:cNvPr id="0" name=""/>
        <dsp:cNvSpPr/>
      </dsp:nvSpPr>
      <dsp:spPr>
        <a:xfrm>
          <a:off x="3654043" y="193373"/>
          <a:ext cx="2964364" cy="1778618"/>
        </a:xfrm>
        <a:prstGeom prst="rect">
          <a:avLst/>
        </a:prstGeom>
        <a:solidFill>
          <a:schemeClr val="accent2">
            <a:shade val="50000"/>
            <a:hueOff val="-182075"/>
            <a:satOff val="9356"/>
            <a:lumOff val="148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ES" sz="2500" kern="1200" dirty="0" smtClean="0"/>
            <a:t>Prueba sólo un código a la vez.</a:t>
          </a:r>
          <a:endParaRPr lang="es-ES" sz="2500" kern="1200" dirty="0"/>
        </a:p>
      </dsp:txBody>
      <dsp:txXfrm>
        <a:off x="3654043" y="193373"/>
        <a:ext cx="2964364" cy="1778618"/>
      </dsp:txXfrm>
    </dsp:sp>
    <dsp:sp modelId="{D1A146D2-F337-42BE-94AB-3E802F18009B}">
      <dsp:nvSpPr>
        <dsp:cNvPr id="0" name=""/>
        <dsp:cNvSpPr/>
      </dsp:nvSpPr>
      <dsp:spPr>
        <a:xfrm>
          <a:off x="1490057" y="1970192"/>
          <a:ext cx="7292336" cy="651203"/>
        </a:xfrm>
        <a:custGeom>
          <a:avLst/>
          <a:gdLst/>
          <a:ahLst/>
          <a:cxnLst/>
          <a:rect l="0" t="0" r="0" b="0"/>
          <a:pathLst>
            <a:path>
              <a:moveTo>
                <a:pt x="7292336" y="0"/>
              </a:moveTo>
              <a:lnTo>
                <a:pt x="7292336" y="342701"/>
              </a:lnTo>
              <a:lnTo>
                <a:pt x="0" y="342701"/>
              </a:lnTo>
              <a:lnTo>
                <a:pt x="0" y="651203"/>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4953121" y="2292385"/>
        <a:ext cx="366207" cy="6818"/>
      </dsp:txXfrm>
    </dsp:sp>
    <dsp:sp modelId="{FC2BC430-87F7-40E4-BAEB-EAC48F3F07D8}">
      <dsp:nvSpPr>
        <dsp:cNvPr id="0" name=""/>
        <dsp:cNvSpPr/>
      </dsp:nvSpPr>
      <dsp:spPr>
        <a:xfrm>
          <a:off x="7300211" y="193373"/>
          <a:ext cx="2964364" cy="1778618"/>
        </a:xfrm>
        <a:prstGeom prst="rect">
          <a:avLst/>
        </a:prstGeom>
        <a:solidFill>
          <a:schemeClr val="accent2">
            <a:shade val="50000"/>
            <a:hueOff val="-364149"/>
            <a:satOff val="18712"/>
            <a:lumOff val="297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ES" sz="2500" kern="1200" dirty="0" smtClean="0"/>
            <a:t>Sigue un esquema claro.</a:t>
          </a:r>
          <a:endParaRPr lang="es-ES" sz="2500" kern="1200" dirty="0"/>
        </a:p>
      </dsp:txBody>
      <dsp:txXfrm>
        <a:off x="7300211" y="193373"/>
        <a:ext cx="2964364" cy="1778618"/>
      </dsp:txXfrm>
    </dsp:sp>
    <dsp:sp modelId="{97C4602E-C7D2-42A2-8F39-ABA197368E77}">
      <dsp:nvSpPr>
        <dsp:cNvPr id="0" name=""/>
        <dsp:cNvSpPr/>
      </dsp:nvSpPr>
      <dsp:spPr>
        <a:xfrm>
          <a:off x="2970439" y="3497385"/>
          <a:ext cx="651203" cy="91440"/>
        </a:xfrm>
        <a:custGeom>
          <a:avLst/>
          <a:gdLst/>
          <a:ahLst/>
          <a:cxnLst/>
          <a:rect l="0" t="0" r="0" b="0"/>
          <a:pathLst>
            <a:path>
              <a:moveTo>
                <a:pt x="0" y="45720"/>
              </a:moveTo>
              <a:lnTo>
                <a:pt x="651203"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3278996" y="3539696"/>
        <a:ext cx="34090" cy="6818"/>
      </dsp:txXfrm>
    </dsp:sp>
    <dsp:sp modelId="{73F6494D-F2AE-4B84-8E34-9DB669416175}">
      <dsp:nvSpPr>
        <dsp:cNvPr id="0" name=""/>
        <dsp:cNvSpPr/>
      </dsp:nvSpPr>
      <dsp:spPr>
        <a:xfrm>
          <a:off x="7874" y="2653796"/>
          <a:ext cx="2964364" cy="1778618"/>
        </a:xfrm>
        <a:prstGeom prst="rect">
          <a:avLst/>
        </a:prstGeom>
        <a:solidFill>
          <a:schemeClr val="accent2">
            <a:shade val="50000"/>
            <a:hueOff val="-546224"/>
            <a:satOff val="28068"/>
            <a:lumOff val="4465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ES" sz="2500" kern="1200" dirty="0" smtClean="0"/>
            <a:t>Cualquier cambio necesita pasar el test</a:t>
          </a:r>
          <a:endParaRPr lang="es-ES" sz="2500" kern="1200" dirty="0"/>
        </a:p>
      </dsp:txBody>
      <dsp:txXfrm>
        <a:off x="7874" y="2653796"/>
        <a:ext cx="2964364" cy="1778618"/>
      </dsp:txXfrm>
    </dsp:sp>
    <dsp:sp modelId="{C2E7741E-180E-4D80-A556-D38A660C1B85}">
      <dsp:nvSpPr>
        <dsp:cNvPr id="0" name=""/>
        <dsp:cNvSpPr/>
      </dsp:nvSpPr>
      <dsp:spPr>
        <a:xfrm>
          <a:off x="6616607" y="3497385"/>
          <a:ext cx="651203" cy="91440"/>
        </a:xfrm>
        <a:custGeom>
          <a:avLst/>
          <a:gdLst/>
          <a:ahLst/>
          <a:cxnLst/>
          <a:rect l="0" t="0" r="0" b="0"/>
          <a:pathLst>
            <a:path>
              <a:moveTo>
                <a:pt x="0" y="45720"/>
              </a:moveTo>
              <a:lnTo>
                <a:pt x="651203" y="45720"/>
              </a:lnTo>
            </a:path>
          </a:pathLst>
        </a:custGeom>
        <a:noFill/>
        <a:ln w="38100" cap="flat" cmpd="sng" algn="ctr">
          <a:solidFill>
            <a:schemeClr val="accent2">
              <a:lumMod val="7500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a:off x="6925164" y="3539696"/>
        <a:ext cx="34090" cy="6818"/>
      </dsp:txXfrm>
    </dsp:sp>
    <dsp:sp modelId="{8B75EB9F-02C1-45C2-9FEE-26F190858FD2}">
      <dsp:nvSpPr>
        <dsp:cNvPr id="0" name=""/>
        <dsp:cNvSpPr/>
      </dsp:nvSpPr>
      <dsp:spPr>
        <a:xfrm>
          <a:off x="3654043" y="2653796"/>
          <a:ext cx="2964364" cy="1778618"/>
        </a:xfrm>
        <a:prstGeom prst="rect">
          <a:avLst/>
        </a:prstGeom>
        <a:solidFill>
          <a:schemeClr val="accent2">
            <a:shade val="50000"/>
            <a:hueOff val="-364149"/>
            <a:satOff val="18712"/>
            <a:lumOff val="297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ES" sz="2500" kern="1200" dirty="0" smtClean="0"/>
            <a:t>Corrige los bugs identificados durante las pruebas antes de continuar</a:t>
          </a:r>
          <a:endParaRPr lang="es-ES" sz="2500" kern="1200" dirty="0"/>
        </a:p>
      </dsp:txBody>
      <dsp:txXfrm>
        <a:off x="3654043" y="2653796"/>
        <a:ext cx="2964364" cy="1778618"/>
      </dsp:txXfrm>
    </dsp:sp>
    <dsp:sp modelId="{7A8F8CE2-1D18-4AB2-95D3-5F3D539BA1FA}">
      <dsp:nvSpPr>
        <dsp:cNvPr id="0" name=""/>
        <dsp:cNvSpPr/>
      </dsp:nvSpPr>
      <dsp:spPr>
        <a:xfrm>
          <a:off x="7300211" y="2653796"/>
          <a:ext cx="2964364" cy="1778618"/>
        </a:xfrm>
        <a:prstGeom prst="rect">
          <a:avLst/>
        </a:prstGeom>
        <a:solidFill>
          <a:schemeClr val="accent2">
            <a:shade val="50000"/>
            <a:hueOff val="-182075"/>
            <a:satOff val="9356"/>
            <a:lumOff val="148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s-ES" sz="2500" kern="1200" smtClean="0"/>
            <a:t>Acostúmbrate a realizar pruebas regularmente mientras programas</a:t>
          </a:r>
          <a:endParaRPr lang="es-ES" sz="2500" kern="1200" dirty="0"/>
        </a:p>
      </dsp:txBody>
      <dsp:txXfrm>
        <a:off x="7300211" y="2653796"/>
        <a:ext cx="2964364" cy="17786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D860A-B696-47C0-BD5C-80D75278DDF0}">
      <dsp:nvSpPr>
        <dsp:cNvPr id="0" name=""/>
        <dsp:cNvSpPr/>
      </dsp:nvSpPr>
      <dsp:spPr>
        <a:xfrm>
          <a:off x="3282972" y="196025"/>
          <a:ext cx="3790883" cy="1487498"/>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b="1" kern="1200" dirty="0" err="1" smtClean="0">
              <a:solidFill>
                <a:schemeClr val="bg1"/>
              </a:solidFill>
            </a:rPr>
            <a:t>Arrange</a:t>
          </a:r>
          <a:r>
            <a:rPr lang="es-ES" sz="2400" b="1" kern="1200" dirty="0" smtClean="0">
              <a:solidFill>
                <a:schemeClr val="bg1"/>
              </a:solidFill>
            </a:rPr>
            <a:t> (organizar)</a:t>
          </a:r>
        </a:p>
        <a:p>
          <a:pPr lvl="0" algn="ctr" defTabSz="1066800">
            <a:lnSpc>
              <a:spcPct val="90000"/>
            </a:lnSpc>
            <a:spcBef>
              <a:spcPct val="0"/>
            </a:spcBef>
            <a:spcAft>
              <a:spcPct val="35000"/>
            </a:spcAft>
          </a:pPr>
          <a:r>
            <a:rPr lang="es-ES" sz="1900" b="1" kern="1200" dirty="0" smtClean="0"/>
            <a:t>Se definen los requisitos que debe cumplir el código</a:t>
          </a:r>
          <a:endParaRPr lang="es-ES" sz="1900" b="1" kern="1200" dirty="0"/>
        </a:p>
      </dsp:txBody>
      <dsp:txXfrm>
        <a:off x="3326539" y="239592"/>
        <a:ext cx="3703749" cy="1400364"/>
      </dsp:txXfrm>
    </dsp:sp>
    <dsp:sp modelId="{FF8998EF-FC5A-48F0-BC86-261A1FB23EA2}">
      <dsp:nvSpPr>
        <dsp:cNvPr id="0" name=""/>
        <dsp:cNvSpPr/>
      </dsp:nvSpPr>
      <dsp:spPr>
        <a:xfrm rot="3311805">
          <a:off x="5739311" y="2327225"/>
          <a:ext cx="1126249" cy="459217"/>
        </a:xfrm>
        <a:prstGeom prst="leftRightArrow">
          <a:avLst>
            <a:gd name="adj1" fmla="val 60000"/>
            <a:gd name="adj2" fmla="val 50000"/>
          </a:avLst>
        </a:prstGeom>
        <a:solidFill>
          <a:schemeClr val="accent5">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ES" sz="2200" b="1" kern="1200"/>
        </a:p>
      </dsp:txBody>
      <dsp:txXfrm>
        <a:off x="5877076" y="2419068"/>
        <a:ext cx="850719" cy="275531"/>
      </dsp:txXfrm>
    </dsp:sp>
    <dsp:sp modelId="{82177CE7-4C3F-4BC7-8452-3816BC58A974}">
      <dsp:nvSpPr>
        <dsp:cNvPr id="0" name=""/>
        <dsp:cNvSpPr/>
      </dsp:nvSpPr>
      <dsp:spPr>
        <a:xfrm>
          <a:off x="5740567" y="3430144"/>
          <a:ext cx="3403171" cy="1532659"/>
        </a:xfrm>
        <a:prstGeom prst="roundRect">
          <a:avLst>
            <a:gd name="adj" fmla="val 10000"/>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b="1" kern="1200" dirty="0" err="1" smtClean="0">
              <a:solidFill>
                <a:schemeClr val="bg1"/>
              </a:solidFill>
            </a:rPr>
            <a:t>Act</a:t>
          </a:r>
          <a:r>
            <a:rPr lang="es-ES" sz="2400" b="1" kern="1200" dirty="0" smtClean="0">
              <a:solidFill>
                <a:schemeClr val="bg1"/>
              </a:solidFill>
            </a:rPr>
            <a:t> (actuar)</a:t>
          </a:r>
        </a:p>
        <a:p>
          <a:pPr lvl="0" algn="ctr" defTabSz="1066800">
            <a:lnSpc>
              <a:spcPct val="90000"/>
            </a:lnSpc>
            <a:spcBef>
              <a:spcPct val="0"/>
            </a:spcBef>
            <a:spcAft>
              <a:spcPct val="35000"/>
            </a:spcAft>
          </a:pPr>
          <a:r>
            <a:rPr lang="es-ES" sz="1900" b="1" kern="1200" dirty="0" smtClean="0"/>
            <a:t>El momento de ejecutar el </a:t>
          </a:r>
          <a:r>
            <a:rPr lang="es-ES" sz="1900" b="1" i="1" kern="1200" dirty="0" smtClean="0"/>
            <a:t>test</a:t>
          </a:r>
          <a:r>
            <a:rPr lang="es-ES" sz="1900" b="1" kern="1200" dirty="0" smtClean="0"/>
            <a:t> que dará lugar a los resultados que deberás analizar</a:t>
          </a:r>
          <a:endParaRPr lang="es-ES" sz="1900" b="1" kern="1200" dirty="0"/>
        </a:p>
      </dsp:txBody>
      <dsp:txXfrm>
        <a:off x="5785457" y="3475034"/>
        <a:ext cx="3313391" cy="1442879"/>
      </dsp:txXfrm>
    </dsp:sp>
    <dsp:sp modelId="{5FE48962-413C-4930-804A-DC94EB4EAB60}">
      <dsp:nvSpPr>
        <dsp:cNvPr id="0" name=""/>
        <dsp:cNvSpPr/>
      </dsp:nvSpPr>
      <dsp:spPr>
        <a:xfrm rot="10799996">
          <a:off x="4473536" y="3966867"/>
          <a:ext cx="1126249" cy="459217"/>
        </a:xfrm>
        <a:prstGeom prst="leftRightArrow">
          <a:avLst>
            <a:gd name="adj1" fmla="val 60000"/>
            <a:gd name="adj2" fmla="val 50000"/>
          </a:avLst>
        </a:prstGeom>
        <a:solidFill>
          <a:schemeClr val="accent5">
            <a:hueOff val="-1654278"/>
            <a:satOff val="-8885"/>
            <a:lumOff val="3039"/>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ES" sz="2200" b="1" kern="1200"/>
        </a:p>
      </dsp:txBody>
      <dsp:txXfrm rot="10800000">
        <a:off x="4611301" y="4058710"/>
        <a:ext cx="850719" cy="275531"/>
      </dsp:txXfrm>
    </dsp:sp>
    <dsp:sp modelId="{1C851D2D-BCDE-4891-B9C3-7D0621EA72F0}">
      <dsp:nvSpPr>
        <dsp:cNvPr id="0" name=""/>
        <dsp:cNvSpPr/>
      </dsp:nvSpPr>
      <dsp:spPr>
        <a:xfrm>
          <a:off x="965586" y="3391102"/>
          <a:ext cx="3367169" cy="1610752"/>
        </a:xfrm>
        <a:prstGeom prst="roundRect">
          <a:avLst>
            <a:gd name="adj" fmla="val 10000"/>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ES" sz="2400" b="1" kern="1200" dirty="0" err="1" smtClean="0">
              <a:solidFill>
                <a:schemeClr val="bg1"/>
              </a:solidFill>
            </a:rPr>
            <a:t>Assert</a:t>
          </a:r>
          <a:r>
            <a:rPr lang="es-ES" sz="2400" b="1" kern="1200" dirty="0" smtClean="0">
              <a:solidFill>
                <a:schemeClr val="bg1"/>
              </a:solidFill>
            </a:rPr>
            <a:t> (afirmar)</a:t>
          </a:r>
        </a:p>
        <a:p>
          <a:pPr lvl="0" algn="ctr" defTabSz="1066800">
            <a:lnSpc>
              <a:spcPct val="90000"/>
            </a:lnSpc>
            <a:spcBef>
              <a:spcPct val="0"/>
            </a:spcBef>
            <a:spcAft>
              <a:spcPct val="35000"/>
            </a:spcAft>
          </a:pPr>
          <a:r>
            <a:rPr lang="es-ES" sz="1900" b="1" kern="1200" dirty="0" smtClean="0"/>
            <a:t>El momento de comprobar si los resultados obtenidos son los que se esperaban</a:t>
          </a:r>
          <a:endParaRPr lang="es-ES" sz="1900" b="1" kern="1200" dirty="0"/>
        </a:p>
      </dsp:txBody>
      <dsp:txXfrm>
        <a:off x="1012763" y="3438279"/>
        <a:ext cx="3272815" cy="1516398"/>
      </dsp:txXfrm>
    </dsp:sp>
    <dsp:sp modelId="{D56E4311-F4D1-4BD6-BADB-2293A7B6C688}">
      <dsp:nvSpPr>
        <dsp:cNvPr id="0" name=""/>
        <dsp:cNvSpPr/>
      </dsp:nvSpPr>
      <dsp:spPr>
        <a:xfrm rot="18470032">
          <a:off x="3374598" y="2307704"/>
          <a:ext cx="1126249" cy="459217"/>
        </a:xfrm>
        <a:prstGeom prst="leftRightArrow">
          <a:avLst>
            <a:gd name="adj1" fmla="val 60000"/>
            <a:gd name="adj2" fmla="val 50000"/>
          </a:avLst>
        </a:prstGeom>
        <a:solidFill>
          <a:schemeClr val="accent5">
            <a:hueOff val="-3308557"/>
            <a:satOff val="-17770"/>
            <a:lumOff val="6078"/>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s-ES" sz="2200" b="1" kern="1200"/>
        </a:p>
      </dsp:txBody>
      <dsp:txXfrm>
        <a:off x="3512363" y="2399547"/>
        <a:ext cx="850719" cy="2755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7A4F1F-3A54-4F7F-B51C-61F587BF7195}">
      <dsp:nvSpPr>
        <dsp:cNvPr id="0" name=""/>
        <dsp:cNvSpPr/>
      </dsp:nvSpPr>
      <dsp:spPr>
        <a:xfrm>
          <a:off x="0" y="391107"/>
          <a:ext cx="9512732" cy="5796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775E50-585E-47AC-B24D-5ADB6FDF958E}">
      <dsp:nvSpPr>
        <dsp:cNvPr id="0" name=""/>
        <dsp:cNvSpPr/>
      </dsp:nvSpPr>
      <dsp:spPr>
        <a:xfrm>
          <a:off x="475636" y="51627"/>
          <a:ext cx="6658912" cy="67896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1691" tIns="0" rIns="251691" bIns="0" numCol="1" spcCol="1270" anchor="ctr" anchorCtr="0">
          <a:noAutofit/>
        </a:bodyPr>
        <a:lstStyle/>
        <a:p>
          <a:pPr lvl="0" algn="l" defTabSz="1022350">
            <a:lnSpc>
              <a:spcPct val="90000"/>
            </a:lnSpc>
            <a:spcBef>
              <a:spcPct val="0"/>
            </a:spcBef>
            <a:spcAft>
              <a:spcPct val="35000"/>
            </a:spcAft>
          </a:pPr>
          <a:r>
            <a:rPr lang="es-ES" sz="2300" kern="1200" dirty="0" smtClean="0">
              <a:solidFill>
                <a:schemeClr val="bg1"/>
              </a:solidFill>
            </a:rPr>
            <a:t>Sin necesidad de intervención manual</a:t>
          </a:r>
          <a:endParaRPr lang="es-ES" sz="2300" kern="1200" dirty="0">
            <a:solidFill>
              <a:schemeClr val="bg1"/>
            </a:solidFill>
          </a:endParaRPr>
        </a:p>
      </dsp:txBody>
      <dsp:txXfrm>
        <a:off x="508780" y="84771"/>
        <a:ext cx="6592624" cy="612672"/>
      </dsp:txXfrm>
    </dsp:sp>
    <dsp:sp modelId="{E2142B27-7699-4B07-8AEA-2A75778082E4}">
      <dsp:nvSpPr>
        <dsp:cNvPr id="0" name=""/>
        <dsp:cNvSpPr/>
      </dsp:nvSpPr>
      <dsp:spPr>
        <a:xfrm>
          <a:off x="0" y="1434387"/>
          <a:ext cx="9512732" cy="579600"/>
        </a:xfrm>
        <a:prstGeom prst="rect">
          <a:avLst/>
        </a:prstGeom>
        <a:solidFill>
          <a:schemeClr val="lt1">
            <a:alpha val="90000"/>
            <a:hueOff val="0"/>
            <a:satOff val="0"/>
            <a:lumOff val="0"/>
            <a:alphaOff val="0"/>
          </a:schemeClr>
        </a:solidFill>
        <a:ln w="15875" cap="flat" cmpd="sng" algn="ctr">
          <a:solidFill>
            <a:schemeClr val="accent2">
              <a:hueOff val="-367258"/>
              <a:satOff val="-8124"/>
              <a:lumOff val="-1618"/>
              <a:alphaOff val="0"/>
            </a:schemeClr>
          </a:solidFill>
          <a:prstDash val="solid"/>
        </a:ln>
        <a:effectLst/>
      </dsp:spPr>
      <dsp:style>
        <a:lnRef idx="2">
          <a:scrgbClr r="0" g="0" b="0"/>
        </a:lnRef>
        <a:fillRef idx="1">
          <a:scrgbClr r="0" g="0" b="0"/>
        </a:fillRef>
        <a:effectRef idx="0">
          <a:scrgbClr r="0" g="0" b="0"/>
        </a:effectRef>
        <a:fontRef idx="minor"/>
      </dsp:style>
    </dsp:sp>
    <dsp:sp modelId="{BE94D77B-9FD1-4685-805F-87A7150EF24F}">
      <dsp:nvSpPr>
        <dsp:cNvPr id="0" name=""/>
        <dsp:cNvSpPr/>
      </dsp:nvSpPr>
      <dsp:spPr>
        <a:xfrm>
          <a:off x="475636" y="1094906"/>
          <a:ext cx="6658912" cy="678960"/>
        </a:xfrm>
        <a:prstGeom prst="roundRect">
          <a:avLst/>
        </a:prstGeom>
        <a:solidFill>
          <a:schemeClr val="accent2">
            <a:hueOff val="-367258"/>
            <a:satOff val="-8124"/>
            <a:lumOff val="-16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1691" tIns="0" rIns="251691" bIns="0" numCol="1" spcCol="1270" anchor="ctr" anchorCtr="0">
          <a:noAutofit/>
        </a:bodyPr>
        <a:lstStyle/>
        <a:p>
          <a:pPr lvl="0" algn="l" defTabSz="1022350">
            <a:lnSpc>
              <a:spcPct val="90000"/>
            </a:lnSpc>
            <a:spcBef>
              <a:spcPct val="0"/>
            </a:spcBef>
            <a:spcAft>
              <a:spcPct val="35000"/>
            </a:spcAft>
          </a:pPr>
          <a:r>
            <a:rPr lang="es-ES" sz="2300" kern="1200" dirty="0" smtClean="0">
              <a:solidFill>
                <a:schemeClr val="bg1"/>
              </a:solidFill>
            </a:rPr>
            <a:t>Tienen que poder repetirse tantas veces como uno quiera</a:t>
          </a:r>
          <a:endParaRPr lang="es-ES" sz="2300" kern="1200" dirty="0">
            <a:solidFill>
              <a:schemeClr val="bg1"/>
            </a:solidFill>
          </a:endParaRPr>
        </a:p>
      </dsp:txBody>
      <dsp:txXfrm>
        <a:off x="508780" y="1128050"/>
        <a:ext cx="6592624" cy="612672"/>
      </dsp:txXfrm>
    </dsp:sp>
    <dsp:sp modelId="{52531DF9-48A2-4566-A6D3-94DEAFFC2B9D}">
      <dsp:nvSpPr>
        <dsp:cNvPr id="0" name=""/>
        <dsp:cNvSpPr/>
      </dsp:nvSpPr>
      <dsp:spPr>
        <a:xfrm>
          <a:off x="0" y="2477667"/>
          <a:ext cx="9512732" cy="579600"/>
        </a:xfrm>
        <a:prstGeom prst="rect">
          <a:avLst/>
        </a:prstGeom>
        <a:solidFill>
          <a:schemeClr val="lt1">
            <a:alpha val="90000"/>
            <a:hueOff val="0"/>
            <a:satOff val="0"/>
            <a:lumOff val="0"/>
            <a:alphaOff val="0"/>
          </a:schemeClr>
        </a:solidFill>
        <a:ln w="15875" cap="flat" cmpd="sng" algn="ctr">
          <a:solidFill>
            <a:schemeClr val="accent2">
              <a:hueOff val="-734515"/>
              <a:satOff val="-16247"/>
              <a:lumOff val="-3235"/>
              <a:alphaOff val="0"/>
            </a:schemeClr>
          </a:solidFill>
          <a:prstDash val="solid"/>
        </a:ln>
        <a:effectLst/>
      </dsp:spPr>
      <dsp:style>
        <a:lnRef idx="2">
          <a:scrgbClr r="0" g="0" b="0"/>
        </a:lnRef>
        <a:fillRef idx="1">
          <a:scrgbClr r="0" g="0" b="0"/>
        </a:fillRef>
        <a:effectRef idx="0">
          <a:scrgbClr r="0" g="0" b="0"/>
        </a:effectRef>
        <a:fontRef idx="minor"/>
      </dsp:style>
    </dsp:sp>
    <dsp:sp modelId="{1A0F4C88-6903-4FFE-88C3-18EDAB12A661}">
      <dsp:nvSpPr>
        <dsp:cNvPr id="0" name=""/>
        <dsp:cNvSpPr/>
      </dsp:nvSpPr>
      <dsp:spPr>
        <a:xfrm>
          <a:off x="475636" y="2138187"/>
          <a:ext cx="6658912" cy="678960"/>
        </a:xfrm>
        <a:prstGeom prst="roundRect">
          <a:avLst/>
        </a:prstGeom>
        <a:solidFill>
          <a:schemeClr val="accent2">
            <a:hueOff val="-734515"/>
            <a:satOff val="-16247"/>
            <a:lumOff val="-3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1691" tIns="0" rIns="251691" bIns="0" numCol="1" spcCol="1270" anchor="ctr" anchorCtr="0">
          <a:noAutofit/>
        </a:bodyPr>
        <a:lstStyle/>
        <a:p>
          <a:pPr lvl="0" algn="l" defTabSz="1022350">
            <a:lnSpc>
              <a:spcPct val="90000"/>
            </a:lnSpc>
            <a:spcBef>
              <a:spcPct val="0"/>
            </a:spcBef>
            <a:spcAft>
              <a:spcPct val="35000"/>
            </a:spcAft>
          </a:pPr>
          <a:r>
            <a:rPr lang="es-ES" sz="2300" kern="1200" dirty="0" smtClean="0">
              <a:solidFill>
                <a:schemeClr val="bg1"/>
              </a:solidFill>
            </a:rPr>
            <a:t>Deben poder cubrir casi la totalidad del código</a:t>
          </a:r>
          <a:endParaRPr lang="es-ES" sz="2300" kern="1200" dirty="0">
            <a:solidFill>
              <a:schemeClr val="bg1"/>
            </a:solidFill>
          </a:endParaRPr>
        </a:p>
      </dsp:txBody>
      <dsp:txXfrm>
        <a:off x="508780" y="2171331"/>
        <a:ext cx="6592624" cy="612672"/>
      </dsp:txXfrm>
    </dsp:sp>
    <dsp:sp modelId="{E0668A49-BE9C-4BF8-952D-EB9B74E34043}">
      <dsp:nvSpPr>
        <dsp:cNvPr id="0" name=""/>
        <dsp:cNvSpPr/>
      </dsp:nvSpPr>
      <dsp:spPr>
        <a:xfrm>
          <a:off x="0" y="3520947"/>
          <a:ext cx="9512732" cy="579600"/>
        </a:xfrm>
        <a:prstGeom prst="rect">
          <a:avLst/>
        </a:prstGeom>
        <a:solidFill>
          <a:schemeClr val="lt1">
            <a:alpha val="90000"/>
            <a:hueOff val="0"/>
            <a:satOff val="0"/>
            <a:lumOff val="0"/>
            <a:alphaOff val="0"/>
          </a:schemeClr>
        </a:solidFill>
        <a:ln w="15875" cap="flat" cmpd="sng" algn="ctr">
          <a:solidFill>
            <a:schemeClr val="accent2">
              <a:hueOff val="-1101773"/>
              <a:satOff val="-24371"/>
              <a:lumOff val="-4853"/>
              <a:alphaOff val="0"/>
            </a:schemeClr>
          </a:solidFill>
          <a:prstDash val="solid"/>
        </a:ln>
        <a:effectLst/>
      </dsp:spPr>
      <dsp:style>
        <a:lnRef idx="2">
          <a:scrgbClr r="0" g="0" b="0"/>
        </a:lnRef>
        <a:fillRef idx="1">
          <a:scrgbClr r="0" g="0" b="0"/>
        </a:fillRef>
        <a:effectRef idx="0">
          <a:scrgbClr r="0" g="0" b="0"/>
        </a:effectRef>
        <a:fontRef idx="minor"/>
      </dsp:style>
    </dsp:sp>
    <dsp:sp modelId="{BBBB7542-079F-47EF-BEB7-7DA33B1C29BB}">
      <dsp:nvSpPr>
        <dsp:cNvPr id="0" name=""/>
        <dsp:cNvSpPr/>
      </dsp:nvSpPr>
      <dsp:spPr>
        <a:xfrm>
          <a:off x="475636" y="3181467"/>
          <a:ext cx="6658912" cy="678960"/>
        </a:xfrm>
        <a:prstGeom prst="roundRect">
          <a:avLst/>
        </a:prstGeom>
        <a:solidFill>
          <a:schemeClr val="accent2">
            <a:hueOff val="-1101773"/>
            <a:satOff val="-24371"/>
            <a:lumOff val="-48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1691" tIns="0" rIns="251691" bIns="0" numCol="1" spcCol="1270" anchor="ctr" anchorCtr="0">
          <a:noAutofit/>
        </a:bodyPr>
        <a:lstStyle/>
        <a:p>
          <a:pPr lvl="0" algn="l" defTabSz="1022350">
            <a:lnSpc>
              <a:spcPct val="90000"/>
            </a:lnSpc>
            <a:spcBef>
              <a:spcPct val="0"/>
            </a:spcBef>
            <a:spcAft>
              <a:spcPct val="35000"/>
            </a:spcAft>
          </a:pPr>
          <a:r>
            <a:rPr lang="es-ES" sz="2300" kern="1200" dirty="0" smtClean="0">
              <a:solidFill>
                <a:schemeClr val="bg1"/>
              </a:solidFill>
            </a:rPr>
            <a:t>Tienen que poder ejecutarse independientemente del estado del entorno</a:t>
          </a:r>
          <a:endParaRPr lang="es-ES" sz="2300" kern="1200" dirty="0">
            <a:solidFill>
              <a:schemeClr val="bg1"/>
            </a:solidFill>
          </a:endParaRPr>
        </a:p>
      </dsp:txBody>
      <dsp:txXfrm>
        <a:off x="508780" y="3214611"/>
        <a:ext cx="6592624" cy="612672"/>
      </dsp:txXfrm>
    </dsp:sp>
    <dsp:sp modelId="{4CA2B1F4-93EC-497B-90A4-6CAFB83FDB3F}">
      <dsp:nvSpPr>
        <dsp:cNvPr id="0" name=""/>
        <dsp:cNvSpPr/>
      </dsp:nvSpPr>
      <dsp:spPr>
        <a:xfrm>
          <a:off x="0" y="4564227"/>
          <a:ext cx="9512732" cy="579600"/>
        </a:xfrm>
        <a:prstGeom prst="rect">
          <a:avLst/>
        </a:prstGeom>
        <a:solidFill>
          <a:schemeClr val="lt1">
            <a:alpha val="90000"/>
            <a:hueOff val="0"/>
            <a:satOff val="0"/>
            <a:lumOff val="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0">
          <a:scrgbClr r="0" g="0" b="0"/>
        </a:effectRef>
        <a:fontRef idx="minor"/>
      </dsp:style>
    </dsp:sp>
    <dsp:sp modelId="{BB5DD915-07D8-48DB-8721-9C0F569CD3F7}">
      <dsp:nvSpPr>
        <dsp:cNvPr id="0" name=""/>
        <dsp:cNvSpPr/>
      </dsp:nvSpPr>
      <dsp:spPr>
        <a:xfrm>
          <a:off x="475636" y="4224747"/>
          <a:ext cx="6658912" cy="678960"/>
        </a:xfrm>
        <a:prstGeom prst="roundRect">
          <a:avLst/>
        </a:prstGeom>
        <a:solidFill>
          <a:schemeClr val="accent2">
            <a:hueOff val="-1469031"/>
            <a:satOff val="-32495"/>
            <a:lumOff val="-64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1691" tIns="0" rIns="251691" bIns="0" numCol="1" spcCol="1270" anchor="ctr" anchorCtr="0">
          <a:noAutofit/>
        </a:bodyPr>
        <a:lstStyle/>
        <a:p>
          <a:pPr lvl="0" algn="l" defTabSz="1022350">
            <a:lnSpc>
              <a:spcPct val="90000"/>
            </a:lnSpc>
            <a:spcBef>
              <a:spcPct val="0"/>
            </a:spcBef>
            <a:spcAft>
              <a:spcPct val="35000"/>
            </a:spcAft>
          </a:pPr>
          <a:r>
            <a:rPr lang="es-ES" sz="2300" kern="1200" dirty="0" smtClean="0">
              <a:solidFill>
                <a:schemeClr val="bg1"/>
              </a:solidFill>
            </a:rPr>
            <a:t>No puede afectar la ejecución de otra</a:t>
          </a:r>
          <a:endParaRPr lang="es-ES" sz="2300" kern="1200" dirty="0">
            <a:solidFill>
              <a:schemeClr val="bg1"/>
            </a:solidFill>
          </a:endParaRPr>
        </a:p>
      </dsp:txBody>
      <dsp:txXfrm>
        <a:off x="508780" y="4257891"/>
        <a:ext cx="6592624"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012465C-3271-40E0-ADC9-A70E2BAD862C}" type="datetimeFigureOut">
              <a:rPr lang="en-US" smtClean="0"/>
              <a:t>2/19/2020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22991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012465C-3271-40E0-ADC9-A70E2BAD862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417457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012465C-3271-40E0-ADC9-A70E2BAD862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330645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012465C-3271-40E0-ADC9-A70E2BAD862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D5E3-3E7D-462F-8D98-E1D6C0E6B95F}"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56504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012465C-3271-40E0-ADC9-A70E2BAD862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97881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F012465C-3271-40E0-ADC9-A70E2BAD862C}"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2877518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F012465C-3271-40E0-ADC9-A70E2BAD862C}"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2959928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012465C-3271-40E0-ADC9-A70E2BAD862C}"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3987427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012465C-3271-40E0-ADC9-A70E2BAD862C}"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278397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012465C-3271-40E0-ADC9-A70E2BAD862C}"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30627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012465C-3271-40E0-ADC9-A70E2BAD862C}"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279340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012465C-3271-40E0-ADC9-A70E2BAD862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149734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012465C-3271-40E0-ADC9-A70E2BAD862C}"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1290622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012465C-3271-40E0-ADC9-A70E2BAD862C}"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291670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2465C-3271-40E0-ADC9-A70E2BAD862C}"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270361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012465C-3271-40E0-ADC9-A70E2BAD862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276440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012465C-3271-40E0-ADC9-A70E2BAD862C}"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D5E3-3E7D-462F-8D98-E1D6C0E6B95F}" type="slidenum">
              <a:rPr lang="en-US" smtClean="0"/>
              <a:t>‹Nº›</a:t>
            </a:fld>
            <a:endParaRPr lang="en-US"/>
          </a:p>
        </p:txBody>
      </p:sp>
    </p:spTree>
    <p:extLst>
      <p:ext uri="{BB962C8B-B14F-4D97-AF65-F5344CB8AC3E}">
        <p14:creationId xmlns:p14="http://schemas.microsoft.com/office/powerpoint/2010/main" val="302440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12465C-3271-40E0-ADC9-A70E2BAD862C}" type="datetimeFigureOut">
              <a:rPr lang="en-US" smtClean="0"/>
              <a:t>2/19/2020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0ED5E3-3E7D-462F-8D98-E1D6C0E6B95F}" type="slidenum">
              <a:rPr lang="en-US" smtClean="0"/>
              <a:t>‹Nº›</a:t>
            </a:fld>
            <a:endParaRPr lang="en-US"/>
          </a:p>
        </p:txBody>
      </p:sp>
    </p:spTree>
    <p:extLst>
      <p:ext uri="{BB962C8B-B14F-4D97-AF65-F5344CB8AC3E}">
        <p14:creationId xmlns:p14="http://schemas.microsoft.com/office/powerpoint/2010/main" val="3598840210"/>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r="26061" b="2546"/>
          <a:stretch/>
        </p:blipFill>
        <p:spPr bwMode="auto">
          <a:xfrm>
            <a:off x="-1" y="1"/>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normAutofit/>
          </a:bodyPr>
          <a:lstStyle/>
          <a:p>
            <a:r>
              <a:rPr lang="es-ES" sz="7200" b="1" cap="none"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JAVA - PROGRAMACIÓN</a:t>
            </a:r>
            <a:endParaRPr lang="en-US" sz="7200" b="1" cap="none"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Marcador de contenido 2"/>
          <p:cNvSpPr>
            <a:spLocks noGrp="1"/>
          </p:cNvSpPr>
          <p:nvPr>
            <p:ph idx="1"/>
          </p:nvPr>
        </p:nvSpPr>
        <p:spPr>
          <a:xfrm>
            <a:off x="1141413" y="2097089"/>
            <a:ext cx="9905999" cy="4573416"/>
          </a:xfrm>
        </p:spPr>
        <p:txBody>
          <a:bodyPr>
            <a:noAutofit/>
          </a:bodyPr>
          <a:lstStyle/>
          <a:p>
            <a:pPr marL="0" indent="0">
              <a:buNone/>
            </a:pPr>
            <a:r>
              <a:rPr lang="en-US" dirty="0" smtClean="0"/>
              <a:t>TEMA: </a:t>
            </a:r>
            <a:r>
              <a:rPr lang="en-US" dirty="0" err="1" smtClean="0"/>
              <a:t>Pruebas</a:t>
            </a:r>
            <a:r>
              <a:rPr lang="en-US" dirty="0" smtClean="0"/>
              <a:t> </a:t>
            </a:r>
            <a:r>
              <a:rPr lang="en-US" smtClean="0"/>
              <a:t>Unitarias</a:t>
            </a:r>
            <a:endParaRPr lang="en-US" smtClean="0"/>
          </a:p>
          <a:p>
            <a:pPr marL="0" indent="0">
              <a:buNone/>
            </a:pPr>
            <a:r>
              <a:rPr lang="en-US" dirty="0" smtClean="0"/>
              <a:t>PROFESOR</a:t>
            </a:r>
            <a:r>
              <a:rPr lang="en-US" dirty="0" smtClean="0"/>
              <a:t>: Gustavo </a:t>
            </a:r>
            <a:r>
              <a:rPr lang="en-US" dirty="0" smtClean="0"/>
              <a:t>Coronel</a:t>
            </a:r>
            <a:endParaRPr lang="en-US" dirty="0" smtClean="0"/>
          </a:p>
          <a:p>
            <a:pPr marL="0" indent="0">
              <a:buNone/>
            </a:pPr>
            <a:r>
              <a:rPr lang="en-US" dirty="0" smtClean="0"/>
              <a:t>INTEGRANTES: </a:t>
            </a:r>
          </a:p>
          <a:p>
            <a:pPr marL="0" indent="0">
              <a:buNone/>
            </a:pPr>
            <a:r>
              <a:rPr lang="es-ES" dirty="0" err="1" smtClean="0"/>
              <a:t>Cristobal</a:t>
            </a:r>
            <a:r>
              <a:rPr lang="es-ES" dirty="0" smtClean="0"/>
              <a:t> </a:t>
            </a:r>
            <a:r>
              <a:rPr lang="es-ES" dirty="0" err="1"/>
              <a:t>Ar­tica</a:t>
            </a:r>
            <a:r>
              <a:rPr lang="es-ES" dirty="0"/>
              <a:t>, Luis Enrique</a:t>
            </a:r>
          </a:p>
          <a:p>
            <a:pPr marL="0" indent="0">
              <a:buNone/>
            </a:pPr>
            <a:r>
              <a:rPr lang="es-ES" dirty="0"/>
              <a:t>Pilco Quevedo, </a:t>
            </a:r>
            <a:r>
              <a:rPr lang="es-ES" dirty="0" err="1"/>
              <a:t>Jose</a:t>
            </a:r>
            <a:endParaRPr lang="es-ES" dirty="0"/>
          </a:p>
          <a:p>
            <a:pPr marL="0" indent="0">
              <a:buNone/>
            </a:pPr>
            <a:r>
              <a:rPr lang="es-ES" dirty="0"/>
              <a:t>Mesares </a:t>
            </a:r>
            <a:r>
              <a:rPr lang="es-ES" dirty="0" err="1"/>
              <a:t>Huaman</a:t>
            </a:r>
            <a:r>
              <a:rPr lang="es-ES" dirty="0"/>
              <a:t>, </a:t>
            </a:r>
            <a:r>
              <a:rPr lang="es-ES" dirty="0" err="1" smtClean="0"/>
              <a:t>Angelica</a:t>
            </a:r>
            <a:endParaRPr lang="en-US" sz="3600" dirty="0"/>
          </a:p>
          <a:p>
            <a:pPr marL="0" indent="0" algn="ctr">
              <a:buNone/>
            </a:pPr>
            <a:r>
              <a:rPr lang="en-US" sz="8000" b="1" dirty="0" smtClean="0">
                <a:solidFill>
                  <a:srgbClr val="FF0000"/>
                </a:solidFill>
              </a:rPr>
              <a:t>2020</a:t>
            </a:r>
            <a:endParaRPr lang="en-US" sz="8000" b="1" dirty="0">
              <a:solidFill>
                <a:srgbClr val="FF0000"/>
              </a:solidFill>
            </a:endParaRPr>
          </a:p>
        </p:txBody>
      </p:sp>
    </p:spTree>
    <p:extLst>
      <p:ext uri="{BB962C8B-B14F-4D97-AF65-F5344CB8AC3E}">
        <p14:creationId xmlns:p14="http://schemas.microsoft.com/office/powerpoint/2010/main" val="3882844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pic>
        <p:nvPicPr>
          <p:cNvPr id="1026" name="Picture 2" descr="Resultado de imagen de prueba unitaria e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405" y="709958"/>
            <a:ext cx="7757021" cy="58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24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sz="4000" b="1" dirty="0" err="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JUnit</a:t>
            </a:r>
            <a:endPar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endParaRPr>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rotWithShape="1">
          <a:blip r:embed="rId3"/>
          <a:srcRect l="14091" t="19471" r="16237" b="11021"/>
          <a:stretch/>
        </p:blipFill>
        <p:spPr>
          <a:xfrm>
            <a:off x="1995433" y="2097088"/>
            <a:ext cx="7315994" cy="4103588"/>
          </a:xfrm>
          <a:prstGeom prst="rect">
            <a:avLst/>
          </a:prstGeom>
        </p:spPr>
      </p:pic>
    </p:spTree>
    <p:extLst>
      <p:ext uri="{BB962C8B-B14F-4D97-AF65-F5344CB8AC3E}">
        <p14:creationId xmlns:p14="http://schemas.microsoft.com/office/powerpoint/2010/main" val="140823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CASOS</a:t>
            </a:r>
            <a:r>
              <a:rPr lang="es-ES" dirty="0" smtClean="0"/>
              <a:t> </a:t>
            </a: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DESARROLLADOS</a:t>
            </a:r>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973174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141412" y="405648"/>
            <a:ext cx="9905998" cy="1478570"/>
          </a:xfrm>
        </p:spPr>
        <p:txBody>
          <a:bodyPr/>
          <a:lstStyle/>
          <a:p>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CONCLUSIONES</a:t>
            </a:r>
          </a:p>
        </p:txBody>
      </p:sp>
      <p:sp>
        <p:nvSpPr>
          <p:cNvPr id="3" name="Marcador de contenido 2"/>
          <p:cNvSpPr>
            <a:spLocks noGrp="1"/>
          </p:cNvSpPr>
          <p:nvPr>
            <p:ph idx="1"/>
          </p:nvPr>
        </p:nvSpPr>
        <p:spPr>
          <a:xfrm>
            <a:off x="1141412" y="1634836"/>
            <a:ext cx="10260879" cy="4571999"/>
          </a:xfrm>
        </p:spPr>
        <p:txBody>
          <a:bodyPr>
            <a:normAutofit fontScale="85000" lnSpcReduction="20000"/>
          </a:bodyPr>
          <a:lstStyle/>
          <a:p>
            <a:pPr>
              <a:buFont typeface="Wingdings" panose="05000000000000000000" pitchFamily="2" charset="2"/>
              <a:buChar char="ü"/>
            </a:pPr>
            <a:r>
              <a:rPr lang="es-ES" b="1" dirty="0">
                <a:solidFill>
                  <a:schemeClr val="accent6">
                    <a:lumMod val="50000"/>
                  </a:schemeClr>
                </a:solidFill>
              </a:rPr>
              <a:t>E</a:t>
            </a:r>
            <a:r>
              <a:rPr lang="es-ES" b="1" dirty="0" smtClean="0">
                <a:solidFill>
                  <a:schemeClr val="accent6">
                    <a:lumMod val="50000"/>
                  </a:schemeClr>
                </a:solidFill>
              </a:rPr>
              <a:t>l </a:t>
            </a:r>
            <a:r>
              <a:rPr lang="es-ES" b="1" dirty="0">
                <a:solidFill>
                  <a:schemeClr val="accent6">
                    <a:lumMod val="50000"/>
                  </a:schemeClr>
                </a:solidFill>
              </a:rPr>
              <a:t>objetivo fundamental de las pruebas unitarias es asegurar el correcto funcionamiento de las interfaces o flujo de datos entre componentes de manera tal que a la hora de realizar una unificación de los diferentes componentes que conforman el sistema en general, que favorezca el desarrollo de la aplicación que se quiere realiza java.</a:t>
            </a:r>
          </a:p>
          <a:p>
            <a:pPr>
              <a:buFont typeface="Wingdings" panose="05000000000000000000" pitchFamily="2" charset="2"/>
              <a:buChar char="ü"/>
            </a:pPr>
            <a:r>
              <a:rPr lang="es-ES" b="1" dirty="0" smtClean="0">
                <a:solidFill>
                  <a:schemeClr val="accent6">
                    <a:lumMod val="50000"/>
                  </a:schemeClr>
                </a:solidFill>
              </a:rPr>
              <a:t>Escribir </a:t>
            </a:r>
            <a:r>
              <a:rPr lang="es-ES" b="1" dirty="0">
                <a:solidFill>
                  <a:schemeClr val="accent6">
                    <a:lumMod val="50000"/>
                  </a:schemeClr>
                </a:solidFill>
              </a:rPr>
              <a:t>pruebas automáticas son muy importantes sobre el cual se apoyan las otras prácticas, que juntas va a permitir mejorar mucho el proceso de desarrollo y la calidad del sistema.</a:t>
            </a:r>
          </a:p>
          <a:p>
            <a:pPr>
              <a:buFont typeface="Wingdings" panose="05000000000000000000" pitchFamily="2" charset="2"/>
              <a:buChar char="ü"/>
            </a:pPr>
            <a:r>
              <a:rPr lang="es-ES" b="1" dirty="0" smtClean="0">
                <a:solidFill>
                  <a:schemeClr val="accent6">
                    <a:lumMod val="50000"/>
                  </a:schemeClr>
                </a:solidFill>
              </a:rPr>
              <a:t>Las </a:t>
            </a:r>
            <a:r>
              <a:rPr lang="es-ES" b="1" dirty="0">
                <a:solidFill>
                  <a:schemeClr val="accent6">
                    <a:lumMod val="50000"/>
                  </a:schemeClr>
                </a:solidFill>
              </a:rPr>
              <a:t>pruebas unitarias cumplen con un estándar para que sean de mayor comprensión para el programador y sea más fácil lograr una automatización en las etapas que se requieren en el </a:t>
            </a:r>
            <a:r>
              <a:rPr lang="es-ES" b="1" dirty="0" smtClean="0">
                <a:solidFill>
                  <a:schemeClr val="accent6">
                    <a:lumMod val="50000"/>
                  </a:schemeClr>
                </a:solidFill>
              </a:rPr>
              <a:t>programa.</a:t>
            </a:r>
          </a:p>
          <a:p>
            <a:pPr>
              <a:buFont typeface="Wingdings" panose="05000000000000000000" pitchFamily="2" charset="2"/>
              <a:buChar char="ü"/>
            </a:pPr>
            <a:r>
              <a:rPr lang="es-ES" b="1" dirty="0" smtClean="0">
                <a:solidFill>
                  <a:schemeClr val="accent6">
                    <a:lumMod val="50000"/>
                  </a:schemeClr>
                </a:solidFill>
              </a:rPr>
              <a:t>Escribir </a:t>
            </a:r>
            <a:r>
              <a:rPr lang="es-ES" b="1" dirty="0">
                <a:solidFill>
                  <a:schemeClr val="accent6">
                    <a:lumMod val="50000"/>
                  </a:schemeClr>
                </a:solidFill>
              </a:rPr>
              <a:t>pruebas automáticas es seguramente el pilar más importante sobre el cual se apoyan las otras prácticas, que juntas van a permitir mejorar mucho el proceso de desarrollo y la calidad del sistema.</a:t>
            </a:r>
          </a:p>
          <a:p>
            <a:endParaRPr lang="es-ES" dirty="0"/>
          </a:p>
        </p:txBody>
      </p:sp>
    </p:spTree>
    <p:extLst>
      <p:ext uri="{BB962C8B-B14F-4D97-AF65-F5344CB8AC3E}">
        <p14:creationId xmlns:p14="http://schemas.microsoft.com/office/powerpoint/2010/main" val="3080628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p:cNvGraphicFramePr/>
          <p:nvPr>
            <p:extLst>
              <p:ext uri="{D42A27DB-BD31-4B8C-83A1-F6EECF244321}">
                <p14:modId xmlns:p14="http://schemas.microsoft.com/office/powerpoint/2010/main" val="3342445854"/>
              </p:ext>
            </p:extLst>
          </p:nvPr>
        </p:nvGraphicFramePr>
        <p:xfrm>
          <a:off x="1527585" y="856707"/>
          <a:ext cx="8509299" cy="5404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p:cNvSpPr txBox="1"/>
          <p:nvPr/>
        </p:nvSpPr>
        <p:spPr>
          <a:xfrm>
            <a:off x="1333948" y="333487"/>
            <a:ext cx="5228217" cy="707886"/>
          </a:xfrm>
          <a:prstGeom prst="rect">
            <a:avLst/>
          </a:prstGeom>
          <a:noFill/>
          <a:effectLst>
            <a:outerShdw blurRad="50800" dist="38100" dir="16200000" rotWithShape="0">
              <a:prstClr val="black">
                <a:alpha val="40000"/>
              </a:prstClr>
            </a:outerShdw>
          </a:effectLst>
        </p:spPr>
        <p:txBody>
          <a:bodyPr wrap="square" rtlCol="0">
            <a:spAutoFit/>
          </a:bodyPr>
          <a:lstStyle/>
          <a:p>
            <a:r>
              <a:rPr lang="es-ES" sz="4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rPr>
              <a:t>CONTEXTO</a:t>
            </a:r>
            <a:endPar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ndParaRPr>
          </a:p>
        </p:txBody>
      </p:sp>
      <p:pic>
        <p:nvPicPr>
          <p:cNvPr id="1026" name="Picture 2" descr="Resultado de imagen de pruebas unitaria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0017" y="1217738"/>
            <a:ext cx="2921112" cy="1962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31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PRUEBAS</a:t>
            </a:r>
            <a:r>
              <a:rPr lang="es-ES" dirty="0" smtClean="0"/>
              <a:t> </a:t>
            </a: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ACEPTADAS</a:t>
            </a:r>
            <a:r>
              <a:rPr lang="es-ES" dirty="0" smtClean="0"/>
              <a:t> </a:t>
            </a: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EN</a:t>
            </a:r>
            <a:r>
              <a:rPr lang="es-ES" dirty="0" smtClean="0"/>
              <a:t> </a:t>
            </a: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EL</a:t>
            </a:r>
            <a:r>
              <a:rPr lang="es-ES" dirty="0" smtClean="0"/>
              <a:t> </a:t>
            </a: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DESARROLLO</a:t>
            </a:r>
            <a:r>
              <a:rPr lang="es-ES" dirty="0" smtClean="0"/>
              <a:t> </a:t>
            </a: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DE</a:t>
            </a:r>
            <a:r>
              <a:rPr lang="es-ES" dirty="0" smtClean="0"/>
              <a:t> </a:t>
            </a:r>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SOFTWARE</a:t>
            </a:r>
          </a:p>
        </p:txBody>
      </p:sp>
      <p:sp>
        <p:nvSpPr>
          <p:cNvPr id="3" name="Marcador de contenido 2"/>
          <p:cNvSpPr>
            <a:spLocks noGrp="1"/>
          </p:cNvSpPr>
          <p:nvPr>
            <p:ph idx="1"/>
          </p:nvPr>
        </p:nvSpPr>
        <p:spPr/>
        <p:txBody>
          <a:bodyPr/>
          <a:lstStyle/>
          <a:p>
            <a:endParaRPr lang="es-ES"/>
          </a:p>
        </p:txBody>
      </p:sp>
      <p:pic>
        <p:nvPicPr>
          <p:cNvPr id="1026" name="Picture 2" descr="Resultado de imagen de pruebas unitari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2" y="2387545"/>
            <a:ext cx="6358292" cy="3937056"/>
          </a:xfrm>
          <a:prstGeom prst="rect">
            <a:avLst/>
          </a:prstGeom>
          <a:ln w="127000" cap="sq">
            <a:solidFill>
              <a:schemeClr val="accent5">
                <a:lumMod val="75000"/>
              </a:schemeClr>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310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333948" y="333487"/>
            <a:ext cx="5228217" cy="707886"/>
          </a:xfrm>
          <a:prstGeom prst="rect">
            <a:avLst/>
          </a:prstGeom>
          <a:noFill/>
          <a:effectLst>
            <a:outerShdw blurRad="50800" dist="38100" dir="16200000" rotWithShape="0">
              <a:prstClr val="black">
                <a:alpha val="40000"/>
              </a:prstClr>
            </a:outerShdw>
          </a:effectLst>
        </p:spPr>
        <p:txBody>
          <a:bodyPr wrap="square" rtlCol="0">
            <a:spAutoFit/>
          </a:bodyPr>
          <a:lstStyle>
            <a:defPPr>
              <a:defRPr lang="en-US"/>
            </a:defPPr>
            <a:lvl1pPr>
              <a:defRPr sz="40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defRPr>
            </a:lvl1pPr>
          </a:lstStyle>
          <a:p>
            <a:r>
              <a:rPr lang="es-ES" dirty="0"/>
              <a:t>CONCEPTO</a:t>
            </a:r>
            <a:endParaRPr lang="en-US" dirty="0"/>
          </a:p>
        </p:txBody>
      </p:sp>
      <p:graphicFrame>
        <p:nvGraphicFramePr>
          <p:cNvPr id="6" name="Diagrama 5"/>
          <p:cNvGraphicFramePr/>
          <p:nvPr>
            <p:extLst>
              <p:ext uri="{D42A27DB-BD31-4B8C-83A1-F6EECF244321}">
                <p14:modId xmlns:p14="http://schemas.microsoft.com/office/powerpoint/2010/main" val="3733628422"/>
              </p:ext>
            </p:extLst>
          </p:nvPr>
        </p:nvGraphicFramePr>
        <p:xfrm>
          <a:off x="1333948" y="1041373"/>
          <a:ext cx="8142561" cy="5198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n 6"/>
          <p:cNvPicPr>
            <a:picLocks noChangeAspect="1"/>
          </p:cNvPicPr>
          <p:nvPr/>
        </p:nvPicPr>
        <p:blipFill rotWithShape="1">
          <a:blip r:embed="rId8"/>
          <a:srcRect t="17676"/>
          <a:stretch/>
        </p:blipFill>
        <p:spPr>
          <a:xfrm>
            <a:off x="6034063" y="3995651"/>
            <a:ext cx="4042522" cy="2498585"/>
          </a:xfrm>
          <a:prstGeom prst="rect">
            <a:avLst/>
          </a:prstGeom>
        </p:spPr>
      </p:pic>
    </p:spTree>
    <p:extLst>
      <p:ext uri="{BB962C8B-B14F-4D97-AF65-F5344CB8AC3E}">
        <p14:creationId xmlns:p14="http://schemas.microsoft.com/office/powerpoint/2010/main" val="3466192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1141413" y="618518"/>
            <a:ext cx="6012422" cy="898310"/>
          </a:xfrm>
        </p:spPr>
        <p:txBody>
          <a:bodyPr/>
          <a:lstStyle/>
          <a:p>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IMPORTANCIA</a:t>
            </a:r>
            <a:endPar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endParaRPr>
          </a:p>
        </p:txBody>
      </p:sp>
      <p:sp>
        <p:nvSpPr>
          <p:cNvPr id="3" name="Marcador de contenido 2"/>
          <p:cNvSpPr>
            <a:spLocks noGrp="1"/>
          </p:cNvSpPr>
          <p:nvPr>
            <p:ph idx="1"/>
          </p:nvPr>
        </p:nvSpPr>
        <p:spPr>
          <a:xfrm>
            <a:off x="861713" y="1668574"/>
            <a:ext cx="9905999" cy="3541714"/>
          </a:xfrm>
        </p:spPr>
        <p:txBody>
          <a:bodyPr/>
          <a:lstStyle/>
          <a:p>
            <a:pPr marL="0" indent="0">
              <a:buNone/>
            </a:pPr>
            <a:r>
              <a:rPr lang="es-ES" b="1" dirty="0">
                <a:solidFill>
                  <a:schemeClr val="accent3">
                    <a:lumMod val="50000"/>
                  </a:schemeClr>
                </a:solidFill>
                <a:latin typeface="Arial "/>
              </a:rPr>
              <a:t>Las pruebas unitarias se utilizan para confirmar que una parte específica de código funciona de manera individual. Que hace “lo que se espera que haga”. Para ello, en un proyecto aislado del código general del programa, se establecen unos valores de entrada para la prueba.</a:t>
            </a:r>
            <a:endParaRPr lang="en-US" b="1" dirty="0">
              <a:solidFill>
                <a:schemeClr val="accent3">
                  <a:lumMod val="50000"/>
                </a:schemeClr>
              </a:solidFill>
              <a:latin typeface="Arial "/>
            </a:endParaRPr>
          </a:p>
        </p:txBody>
      </p:sp>
      <p:pic>
        <p:nvPicPr>
          <p:cNvPr id="4" name="Imagen 3"/>
          <p:cNvPicPr>
            <a:picLocks noChangeAspect="1"/>
          </p:cNvPicPr>
          <p:nvPr/>
        </p:nvPicPr>
        <p:blipFill>
          <a:blip r:embed="rId3"/>
          <a:stretch>
            <a:fillRect/>
          </a:stretch>
        </p:blipFill>
        <p:spPr>
          <a:xfrm>
            <a:off x="5491723" y="3732904"/>
            <a:ext cx="4933440" cy="2550851"/>
          </a:xfrm>
          <a:prstGeom prst="rect">
            <a:avLst/>
          </a:prstGeom>
        </p:spPr>
      </p:pic>
    </p:spTree>
    <p:extLst>
      <p:ext uri="{BB962C8B-B14F-4D97-AF65-F5344CB8AC3E}">
        <p14:creationId xmlns:p14="http://schemas.microsoft.com/office/powerpoint/2010/main" val="2968577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781195" y="253412"/>
            <a:ext cx="9905998" cy="1478570"/>
          </a:xfrm>
        </p:spPr>
        <p:txBody>
          <a:bodyPr/>
          <a:lstStyle/>
          <a:p>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BENEFICIOS</a:t>
            </a:r>
            <a:endPar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304882269"/>
              </p:ext>
            </p:extLst>
          </p:nvPr>
        </p:nvGraphicFramePr>
        <p:xfrm>
          <a:off x="635804" y="1468582"/>
          <a:ext cx="11098996" cy="4996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0575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rot="339630">
            <a:off x="7605656" y="215153"/>
            <a:ext cx="4313817" cy="173198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141412" y="553972"/>
            <a:ext cx="6657881" cy="984371"/>
          </a:xfrm>
        </p:spPr>
        <p:txBody>
          <a:bodyPr/>
          <a:lstStyle/>
          <a:p>
            <a:r>
              <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Buenas</a:t>
            </a:r>
            <a:r>
              <a:rPr lang="es-ES" dirty="0" smtClean="0"/>
              <a:t> </a:t>
            </a:r>
            <a:r>
              <a:rPr lang="es-ES" sz="4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PRÁCTICAS</a:t>
            </a:r>
            <a:endPar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651910243"/>
              </p:ext>
            </p:extLst>
          </p:nvPr>
        </p:nvGraphicFramePr>
        <p:xfrm>
          <a:off x="452922" y="1871829"/>
          <a:ext cx="10272451" cy="4625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Resultado de imagen de BUENOS HABITOS PROGRAMA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9293" y="286759"/>
            <a:ext cx="3901711" cy="1585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347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805122" y="276018"/>
            <a:ext cx="9905998" cy="1478570"/>
          </a:xfrm>
        </p:spPr>
        <p:txBody>
          <a:bodyPr/>
          <a:lstStyle/>
          <a:p>
            <a:r>
              <a:rPr lang="en-US" sz="40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Estructura</a:t>
            </a:r>
            <a:endPar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endParaRP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102087878"/>
              </p:ext>
            </p:extLst>
          </p:nvPr>
        </p:nvGraphicFramePr>
        <p:xfrm>
          <a:off x="1557048" y="1316181"/>
          <a:ext cx="10374829" cy="5070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p:cNvPicPr>
            <a:picLocks noChangeAspect="1"/>
          </p:cNvPicPr>
          <p:nvPr/>
        </p:nvPicPr>
        <p:blipFill rotWithShape="1">
          <a:blip r:embed="rId8"/>
          <a:srcRect t="5368" b="23333"/>
          <a:stretch/>
        </p:blipFill>
        <p:spPr>
          <a:xfrm>
            <a:off x="455829" y="1548170"/>
            <a:ext cx="3635249" cy="2591869"/>
          </a:xfrm>
          <a:prstGeom prst="rect">
            <a:avLst/>
          </a:prstGeom>
        </p:spPr>
      </p:pic>
    </p:spTree>
    <p:extLst>
      <p:ext uri="{BB962C8B-B14F-4D97-AF65-F5344CB8AC3E}">
        <p14:creationId xmlns:p14="http://schemas.microsoft.com/office/powerpoint/2010/main" val="809709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Resultado de imagen de java"/>
          <p:cNvPicPr>
            <a:picLocks noChangeAspect="1" noChangeArrowheads="1"/>
          </p:cNvPicPr>
          <p:nvPr/>
        </p:nvPicPr>
        <p:blipFill rotWithShape="1">
          <a:blip r:embed="rId2">
            <a:extLst>
              <a:ext uri="{28A0092B-C50C-407E-A947-70E740481C1C}">
                <a14:useLocalDpi xmlns:a14="http://schemas.microsoft.com/office/drawing/2010/main" val="0"/>
              </a:ext>
            </a:extLst>
          </a:blip>
          <a:srcRect l="281" t="409" r="30237" b="10999"/>
          <a:stretch/>
        </p:blipFill>
        <p:spPr bwMode="auto">
          <a:xfrm>
            <a:off x="0" y="0"/>
            <a:ext cx="1220182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767340" y="216737"/>
            <a:ext cx="9013969" cy="1168718"/>
          </a:xfrm>
        </p:spPr>
        <p:txBody>
          <a:bodyPr/>
          <a:lstStyle/>
          <a:p>
            <a:r>
              <a:rPr lang="es-ES" sz="4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rPr>
              <a:t>Características</a:t>
            </a:r>
            <a:endParaRPr lang="es-E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rial Black" panose="020B0A04020102020204" pitchFamily="34" charset="0"/>
              <a:ea typeface="+mn-ea"/>
              <a:cs typeface="+mn-cs"/>
            </a:endParaRP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954142610"/>
              </p:ext>
            </p:extLst>
          </p:nvPr>
        </p:nvGraphicFramePr>
        <p:xfrm>
          <a:off x="1141413" y="1385455"/>
          <a:ext cx="9512732" cy="5195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42698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225</TotalTime>
  <Words>532</Words>
  <Application>Microsoft Office PowerPoint</Application>
  <PresentationFormat>Panorámica</PresentationFormat>
  <Paragraphs>57</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Arial </vt:lpstr>
      <vt:lpstr>Arial Black</vt:lpstr>
      <vt:lpstr>Trebuchet MS</vt:lpstr>
      <vt:lpstr>Tw Cen MT</vt:lpstr>
      <vt:lpstr>Wingdings</vt:lpstr>
      <vt:lpstr>Circuito</vt:lpstr>
      <vt:lpstr>JAVA - PROGRAMACIÓN</vt:lpstr>
      <vt:lpstr>Presentación de PowerPoint</vt:lpstr>
      <vt:lpstr>PRUEBAS ACEPTADAS EN EL DESARROLLO DE SOFTWARE</vt:lpstr>
      <vt:lpstr>Presentación de PowerPoint</vt:lpstr>
      <vt:lpstr>IMPORTANCIA</vt:lpstr>
      <vt:lpstr>BENEFICIOS</vt:lpstr>
      <vt:lpstr>Buenas PRÁCTICAS</vt:lpstr>
      <vt:lpstr>Estructura</vt:lpstr>
      <vt:lpstr>Características</vt:lpstr>
      <vt:lpstr>Presentación de PowerPoint</vt:lpstr>
      <vt:lpstr>JUnit</vt:lpstr>
      <vt:lpstr>CASOS DESARROLLADOS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dc:creator>
  <cp:lastModifiedBy>Juan Matamoros</cp:lastModifiedBy>
  <cp:revision>18</cp:revision>
  <dcterms:created xsi:type="dcterms:W3CDTF">2020-02-18T17:27:14Z</dcterms:created>
  <dcterms:modified xsi:type="dcterms:W3CDTF">2020-02-19T17:47:43Z</dcterms:modified>
</cp:coreProperties>
</file>