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1814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209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65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2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820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000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555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36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1739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69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33A826C-7690-4D38-B360-54F7895B2F05}" type="datetimeFigureOut">
              <a:rPr lang="es-PE" smtClean="0"/>
              <a:t>19/02/2020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E39958A-DE9F-4AC6-ADB4-A2D2D161472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21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atr%C3%B3n_de_dise%C3%B1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8AA6-247B-4C58-AA03-C4A527469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Patrón </a:t>
            </a:r>
            <a:r>
              <a:rPr lang="es-PE" dirty="0"/>
              <a:t>facade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7444CF-7ACE-4F28-B114-6F95CDB7B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Alumno: Alexander </a:t>
            </a:r>
            <a:r>
              <a:rPr lang="es-PE" dirty="0"/>
              <a:t>Torres Mañueco</a:t>
            </a:r>
          </a:p>
        </p:txBody>
      </p:sp>
    </p:spTree>
    <p:extLst>
      <p:ext uri="{BB962C8B-B14F-4D97-AF65-F5344CB8AC3E}">
        <p14:creationId xmlns:p14="http://schemas.microsoft.com/office/powerpoint/2010/main" val="280145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BAF1-35B1-4B5B-AD2B-112AA341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FAF7F-09E6-4383-B5D6-2C0B1018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Fachada</a:t>
            </a:r>
            <a:r>
              <a:rPr lang="es-PE" dirty="0"/>
              <a:t> (</a:t>
            </a:r>
            <a:r>
              <a:rPr lang="es-PE" i="1" dirty="0"/>
              <a:t>Facade</a:t>
            </a:r>
            <a:r>
              <a:rPr lang="es-PE" dirty="0"/>
              <a:t>) es un tipo de </a:t>
            </a:r>
            <a:r>
              <a:rPr lang="es-PE" dirty="0">
                <a:hlinkClick r:id="rId2" tooltip="Patrón de diseño"/>
              </a:rPr>
              <a:t>patrón de diseño</a:t>
            </a:r>
            <a:r>
              <a:rPr lang="es-PE" dirty="0"/>
              <a:t> estructural. Viene motivado por la necesidad de estructurar un entorno de programación y reducir su complejidad con la división en subsistemas, minimizando las comunicaciones y dependencias entre estos.</a:t>
            </a:r>
          </a:p>
          <a:p>
            <a:r>
              <a:rPr lang="es-PE" dirty="0"/>
              <a:t>Se aplicará el patrón fachada cuando se necesite proporcionar una interfaz simple para un subsistema complejo, o cuando se quiera estructurar varios subsistemas en capas, ya que las fachadas serían el punto de entrada a cada nivel. Otro escenario proclive para su aplicación surge de la necesidad de desacoplar un sistema de sus clientes y de otros subsistemas, haciéndolo más independiente, portable y reutilizable.</a:t>
            </a:r>
          </a:p>
        </p:txBody>
      </p:sp>
    </p:spTree>
    <p:extLst>
      <p:ext uri="{BB962C8B-B14F-4D97-AF65-F5344CB8AC3E}">
        <p14:creationId xmlns:p14="http://schemas.microsoft.com/office/powerpoint/2010/main" val="376393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D72DA-5C26-4E21-B93A-A5EA4673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DAA3830-1D6A-4BEB-BB8B-F020EB82E0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15" y="1065508"/>
            <a:ext cx="5041089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108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BC1EF-77EE-42A8-A05B-4825D222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E8001-5B96-4FD6-8D71-5F1C2815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1C47A7-7901-4636-B8BE-B7BC554EA0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1564640"/>
            <a:ext cx="5731510" cy="372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4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4B5E-9625-4B73-B29D-0448C0AB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2A037-B054-4264-9843-C38DFD04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Fachada</a:t>
            </a:r>
            <a:r>
              <a:rPr lang="es-PE" dirty="0"/>
              <a:t> (</a:t>
            </a:r>
            <a:r>
              <a:rPr lang="es-PE" i="1" dirty="0"/>
              <a:t>Facade</a:t>
            </a:r>
            <a:r>
              <a:rPr lang="es-PE" dirty="0"/>
              <a:t>): conoce qué clases del subsistema son responsables de una determinada petición, y delega esas peticiones de los clientes a los objetos apropiados del subsistema.</a:t>
            </a:r>
          </a:p>
          <a:p>
            <a:r>
              <a:rPr lang="es-PE" b="1" dirty="0"/>
              <a:t>Subclases</a:t>
            </a:r>
            <a:r>
              <a:rPr lang="es-PE" dirty="0"/>
              <a:t> (</a:t>
            </a:r>
            <a:r>
              <a:rPr lang="es-PE" i="1" dirty="0"/>
              <a:t>ModuleA</a:t>
            </a:r>
            <a:r>
              <a:rPr lang="es-PE" dirty="0"/>
              <a:t>, </a:t>
            </a:r>
            <a:r>
              <a:rPr lang="es-PE" i="1" dirty="0"/>
              <a:t>ModuleB</a:t>
            </a:r>
            <a:r>
              <a:rPr lang="es-PE" dirty="0"/>
              <a:t>, </a:t>
            </a:r>
            <a:r>
              <a:rPr lang="es-PE" i="1" dirty="0"/>
              <a:t>ModuleC</a:t>
            </a:r>
            <a:r>
              <a:rPr lang="es-PE" dirty="0"/>
              <a:t>...): implementan la funcionalidad del subsistema. Realizan el trabajo solicitado por la fachada. No conocen la existencia de la fachada.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77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15956-B983-43A9-8D78-0BE9F3A6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6BF939-288D-4046-81B2-9CBF0D93B5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1" y="697586"/>
            <a:ext cx="3448050" cy="7048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62D6C1-C085-4A8C-BB50-F65A196C1F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37" y="2134568"/>
            <a:ext cx="4352925" cy="3543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060B19-60F5-43F6-A6C9-20FC92F232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9" y="1222267"/>
            <a:ext cx="5543550" cy="4552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35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E0608-C055-4D50-8889-52EE9769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9491D-50BF-439B-8054-C1EC073C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5BA5AF-3B45-448D-84C9-1BC6C7C99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" y="1228725"/>
            <a:ext cx="5172075" cy="440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244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9980" y="1879903"/>
            <a:ext cx="9966960" cy="2926080"/>
          </a:xfrm>
        </p:spPr>
        <p:txBody>
          <a:bodyPr/>
          <a:lstStyle/>
          <a:p>
            <a:r>
              <a:rPr lang="es-PE" dirty="0" smtClean="0"/>
              <a:t>Gracias por su </a:t>
            </a:r>
            <a:r>
              <a:rPr lang="es-PE" dirty="0" smtClean="0"/>
              <a:t>atención</a:t>
            </a:r>
            <a:endParaRPr lang="es-PE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378355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5</TotalTime>
  <Words>15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Corbel</vt:lpstr>
      <vt:lpstr>Base</vt:lpstr>
      <vt:lpstr>Patrón facade</vt:lpstr>
      <vt:lpstr>Definición</vt:lpstr>
      <vt:lpstr>Presentación de PowerPoint</vt:lpstr>
      <vt:lpstr>Presentación de PowerPoint</vt:lpstr>
      <vt:lpstr>Componentes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facade</dc:title>
  <dc:creator>Alexander Alvaro Torres Mañueco</dc:creator>
  <cp:lastModifiedBy>Elena</cp:lastModifiedBy>
  <cp:revision>3</cp:revision>
  <dcterms:created xsi:type="dcterms:W3CDTF">2020-02-19T05:05:15Z</dcterms:created>
  <dcterms:modified xsi:type="dcterms:W3CDTF">2020-02-19T16:58:14Z</dcterms:modified>
</cp:coreProperties>
</file>