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6" autoAdjust="0"/>
    <p:restoredTop sz="94660"/>
  </p:normalViewPr>
  <p:slideViewPr>
    <p:cSldViewPr snapToGrid="0">
      <p:cViewPr>
        <p:scale>
          <a:sx n="50" d="100"/>
          <a:sy n="50" d="100"/>
        </p:scale>
        <p:origin x="-25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91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7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2144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88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39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7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5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1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6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355" y="803873"/>
            <a:ext cx="11214339" cy="1381664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600" b="1" dirty="0"/>
              <a:t>JAVA-PROGRAMADOR</a:t>
            </a:r>
            <a:br>
              <a:rPr lang="en-US" sz="3600" dirty="0"/>
            </a:br>
            <a:r>
              <a:rPr lang="es-PE" sz="4800" b="1" dirty="0"/>
              <a:t>EXPRESIONES REGULARES</a:t>
            </a:r>
            <a:br>
              <a:rPr lang="en-US" sz="4800" dirty="0"/>
            </a:b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355" y="3759462"/>
            <a:ext cx="10128396" cy="3555737"/>
          </a:xfrm>
        </p:spPr>
        <p:txBody>
          <a:bodyPr>
            <a:no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ALUMNOS: 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 		 		Meléndez Malca , Mayra 		</a:t>
            </a:r>
          </a:p>
          <a:p>
            <a:r>
              <a:rPr lang="es-ES" sz="1600" dirty="0">
                <a:solidFill>
                  <a:schemeClr val="tx1"/>
                </a:solidFill>
              </a:rPr>
              <a:t>				Felices Sanabria Lisbeth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PROFESOR: </a:t>
            </a:r>
          </a:p>
          <a:p>
            <a:r>
              <a:rPr lang="es-ES" sz="1600" dirty="0">
                <a:solidFill>
                  <a:schemeClr val="tx1"/>
                </a:solidFill>
              </a:rPr>
              <a:t>Eric Gustavo, Coronel Castillo</a:t>
            </a:r>
          </a:p>
          <a:p>
            <a:r>
              <a:rPr lang="es-ES" sz="1600" dirty="0">
                <a:solidFill>
                  <a:schemeClr val="tx1"/>
                </a:solidFill>
              </a:rPr>
              <a:t>      				                  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Lima, 7 de marzo del 2020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Resultado de imagen de SISTEMAS UN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57" y="1532193"/>
            <a:ext cx="4157934" cy="2227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36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21" y="1046650"/>
            <a:ext cx="3286125" cy="3076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10" y="2401766"/>
            <a:ext cx="3324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2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0554" y="624110"/>
            <a:ext cx="10004058" cy="6233890"/>
          </a:xfrm>
        </p:spPr>
        <p:txBody>
          <a:bodyPr>
            <a:noAutofit/>
          </a:bodyPr>
          <a:lstStyle/>
          <a:p>
            <a:r>
              <a:rPr lang="es-PE" sz="2000" b="1" dirty="0">
                <a:solidFill>
                  <a:schemeClr val="tx1"/>
                </a:solidFill>
              </a:rPr>
              <a:t>CONCLUSIONES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No hay una solución única en cada caso, mi método personal de resolver las expresiones complejas es mediante la técnica de divide y vencerás.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Hay un detalle a tener en cuenta en Java, como el carácter de escape es la «\», cuando la utilicemos en una cadena, tendremos que duplicarla, convirtiéndose por ejemplo \w en \\w.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 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s-PE" sz="2000" b="1" dirty="0">
                <a:solidFill>
                  <a:schemeClr val="tx1"/>
                </a:solidFill>
              </a:rPr>
              <a:t>RECOMENDACIONES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 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Las expresiones regulares son un mecanismo de programación muy potente, pero esa potencia origina que sean complejas de utilizar. Comienza a trabajar con expresiones regulares sencillas y poco a poco intenta escribir expresiones más complejas.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 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Para ordenar los elementos de una lista puedes emplear diferentes algoritmos de ordenación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8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DESARROLLO DEL TEMA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6570" y="1677779"/>
            <a:ext cx="9278042" cy="4195481"/>
          </a:xfrm>
        </p:spPr>
        <p:txBody>
          <a:bodyPr>
            <a:noAutofit/>
          </a:bodyPr>
          <a:lstStyle/>
          <a:p>
            <a:r>
              <a:rPr lang="es-PE" sz="2000" dirty="0">
                <a:solidFill>
                  <a:schemeClr val="tx1"/>
                </a:solidFill>
              </a:rPr>
              <a:t>Aprender a programar significa, entre muchos otros detalles, memorizar expresiones y pasos que permiten ejecutar acciones simples y prácticas. Se podría alcanzar un símil comprensible con los típicos atajos de teclado: con una sencilla combinación de teclas uno es capaz de acceder al explorador, cerrar el navegador, buscar un programa. </a:t>
            </a:r>
          </a:p>
          <a:p>
            <a:pPr marL="0" indent="0">
              <a:buNone/>
            </a:pPr>
            <a:endParaRPr lang="es-PE" sz="2000" dirty="0">
              <a:solidFill>
                <a:schemeClr val="tx1"/>
              </a:solidFill>
            </a:endParaRPr>
          </a:p>
          <a:p>
            <a:r>
              <a:rPr lang="es-PE" sz="2000" dirty="0">
                <a:solidFill>
                  <a:schemeClr val="tx1"/>
                </a:solidFill>
              </a:rPr>
              <a:t>Para los programadores, esas </a:t>
            </a:r>
            <a:r>
              <a:rPr lang="es-PE" sz="2000" b="1" dirty="0">
                <a:solidFill>
                  <a:schemeClr val="tx1"/>
                </a:solidFill>
              </a:rPr>
              <a:t>expresiones regulares</a:t>
            </a:r>
            <a:r>
              <a:rPr lang="es-PE" sz="2000" dirty="0">
                <a:solidFill>
                  <a:schemeClr val="tx1"/>
                </a:solidFill>
              </a:rPr>
              <a:t> facilitan su labor en un solo paso.</a:t>
            </a:r>
          </a:p>
          <a:p>
            <a:pPr marL="0" indent="0">
              <a:buNone/>
            </a:pPr>
            <a:endParaRPr lang="es-PE" sz="2000" dirty="0">
              <a:solidFill>
                <a:schemeClr val="tx1"/>
              </a:solidFill>
            </a:endParaRPr>
          </a:p>
          <a:p>
            <a:r>
              <a:rPr lang="es-PE" sz="2000" dirty="0">
                <a:solidFill>
                  <a:schemeClr val="tx1"/>
                </a:solidFill>
              </a:rPr>
              <a:t>Los profesionales JavaScript pueden disfrutar de estas expresiones regulares, concretamente para hacer comprobaciones determinadas en las distintas cadenas de texto a partir de un patrón que se puede resumir en una expresión abierta.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/>
              <a:t>Tipos de expresiones regulares en JavaScript</a:t>
            </a:r>
            <a:endParaRPr lang="en-US" b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s-PE" b="1" dirty="0">
                <a:solidFill>
                  <a:schemeClr val="tx1"/>
                </a:solidFill>
              </a:rPr>
              <a:t>EXPRESIONES REGULARES MEDIANTE UNA CADENA LITERAL PARA ENCONTRAR UN PATRÓN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/>
                </a:solidFill>
              </a:rPr>
              <a:t>	Para ello se usa el constructor de objeto </a:t>
            </a:r>
            <a:r>
              <a:rPr lang="es-PE" b="1" i="1" dirty="0" err="1">
                <a:solidFill>
                  <a:schemeClr val="tx1"/>
                </a:solidFill>
              </a:rPr>
              <a:t>RegExp</a:t>
            </a:r>
            <a:r>
              <a:rPr lang="es-PE" dirty="0">
                <a:solidFill>
                  <a:schemeClr val="tx1"/>
                </a:solidFill>
              </a:rPr>
              <a:t>. Para crear un literal 	</a:t>
            </a:r>
            <a:r>
              <a:rPr lang="es-PE" b="1" i="1" dirty="0" err="1">
                <a:solidFill>
                  <a:schemeClr val="tx1"/>
                </a:solidFill>
              </a:rPr>
              <a:t>RegExp</a:t>
            </a:r>
            <a:r>
              <a:rPr lang="es-PE" dirty="0">
                <a:solidFill>
                  <a:schemeClr val="tx1"/>
                </a:solidFill>
              </a:rPr>
              <a:t> se utiliza esta expresión: </a:t>
            </a:r>
            <a:r>
              <a:rPr lang="es-PE" b="1" i="1" dirty="0" err="1">
                <a:solidFill>
                  <a:schemeClr val="tx1"/>
                </a:solidFill>
              </a:rPr>
              <a:t>var</a:t>
            </a:r>
            <a:r>
              <a:rPr lang="es-PE" b="1" i="1" dirty="0">
                <a:solidFill>
                  <a:schemeClr val="tx1"/>
                </a:solidFill>
              </a:rPr>
              <a:t> re = /regular </a:t>
            </a:r>
            <a:r>
              <a:rPr lang="es-PE" b="1" i="1" dirty="0" err="1">
                <a:solidFill>
                  <a:schemeClr val="tx1"/>
                </a:solidFill>
              </a:rPr>
              <a:t>expression</a:t>
            </a:r>
            <a:r>
              <a:rPr lang="es-PE" b="1" i="1" dirty="0">
                <a:solidFill>
                  <a:schemeClr val="tx1"/>
                </a:solidFill>
              </a:rPr>
              <a:t>/; .</a:t>
            </a:r>
            <a:r>
              <a:rPr lang="es-PE" dirty="0">
                <a:solidFill>
                  <a:schemeClr val="tx1"/>
                </a:solidFill>
              </a:rPr>
              <a:t> El patrón 	de expresión regular se encuentra entre la apertura y el cierre de las 	barras diagonales, una estructura que suele ser habitual y obligatoria.</a:t>
            </a:r>
          </a:p>
          <a:p>
            <a:pPr marL="0" indent="0">
              <a:buNone/>
            </a:pPr>
            <a:endParaRPr lang="es-PE" dirty="0">
              <a:solidFill>
                <a:schemeClr val="tx1"/>
              </a:solidFill>
            </a:endParaRPr>
          </a:p>
          <a:p>
            <a:r>
              <a:rPr lang="es-PE" b="1" dirty="0">
                <a:solidFill>
                  <a:schemeClr val="tx1"/>
                </a:solidFill>
              </a:rPr>
              <a:t>EXPRESIONES REGULARES DE APLICACIÓN EN VARIAS CADENAS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b="1" i="1" dirty="0">
                <a:solidFill>
                  <a:schemeClr val="tx1"/>
                </a:solidFill>
              </a:rPr>
              <a:t>	</a:t>
            </a:r>
            <a:r>
              <a:rPr lang="es-PE" b="1" i="1" dirty="0" err="1">
                <a:solidFill>
                  <a:schemeClr val="tx1"/>
                </a:solidFill>
              </a:rPr>
              <a:t>expReg.test</a:t>
            </a:r>
            <a:r>
              <a:rPr lang="es-PE" b="1" i="1" dirty="0">
                <a:solidFill>
                  <a:schemeClr val="tx1"/>
                </a:solidFill>
              </a:rPr>
              <a:t>(cadena).</a:t>
            </a:r>
            <a:r>
              <a:rPr lang="es-PE" dirty="0">
                <a:solidFill>
                  <a:schemeClr val="tx1"/>
                </a:solidFill>
              </a:rPr>
              <a:t> Si existe coincidencia, se devuelve true; y si no 	existe una coincidencia ente la expresión y un posible patrón, se 	devuelve false.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6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Algunos elementos esenciales para hacer expresiones regulares en JavaScript: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89585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^: el emparejamiento se debe realizar desde el principio de la cadena.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   [A-Z]: cualquier carácter entre la A mayúscula y la Z mayúscula.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 {1,2}: uno o dos caracteres.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  \s: un espacio en blanco.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 \d: un dígito.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4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80674"/>
            <a:ext cx="8915400" cy="3777622"/>
          </a:xfrm>
        </p:spPr>
        <p:txBody>
          <a:bodyPr>
            <a:normAutofit lnSpcReduction="10000"/>
          </a:bodyPr>
          <a:lstStyle/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{4}: cuatro dígitos.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\s: un espacio en blanco.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 ([B-D]|[F-H]|[J-N]|[P-T]|[V-Z]): cualquier carácter entre la B mayúscula y la Z mayúscula, excepto las vocales.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  {3}: tres caracteres.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     $: el emparejamiento se debe realizar hasta el final de la cadena.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4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Casos concretos de uso de expresiones regulares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Es habitual usar expresiones regulares para detectar si existe una secuencia concreta de letras o palabras o bien números en una cadena determinada. Para conseguir eso sólo es necesario utilizar una expresión regular simple:</a:t>
            </a:r>
            <a:endParaRPr lang="en-U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i="1" dirty="0" err="1">
                <a:solidFill>
                  <a:schemeClr val="tx1"/>
                </a:solidFill>
              </a:rPr>
              <a:t>var</a:t>
            </a:r>
            <a:r>
              <a:rPr lang="es-PE" b="1" i="1" dirty="0">
                <a:solidFill>
                  <a:schemeClr val="tx1"/>
                </a:solidFill>
              </a:rPr>
              <a:t> </a:t>
            </a:r>
            <a:r>
              <a:rPr lang="es-PE" b="1" i="1" dirty="0" err="1">
                <a:solidFill>
                  <a:schemeClr val="tx1"/>
                </a:solidFill>
              </a:rPr>
              <a:t>reg</a:t>
            </a:r>
            <a:r>
              <a:rPr lang="es-PE" b="1" i="1" dirty="0">
                <a:solidFill>
                  <a:schemeClr val="tx1"/>
                </a:solidFill>
              </a:rPr>
              <a:t> = /</a:t>
            </a:r>
            <a:r>
              <a:rPr lang="es-PE" b="1" i="1" dirty="0" err="1">
                <a:solidFill>
                  <a:schemeClr val="tx1"/>
                </a:solidFill>
              </a:rPr>
              <a:t>javascript</a:t>
            </a:r>
            <a:r>
              <a:rPr lang="es-PE" b="1" i="1" dirty="0">
                <a:solidFill>
                  <a:schemeClr val="tx1"/>
                </a:solidFill>
              </a:rPr>
              <a:t>/;	</a:t>
            </a:r>
            <a:r>
              <a:rPr lang="es-PE" dirty="0">
                <a:solidFill>
                  <a:schemeClr val="tx1"/>
                </a:solidFill>
              </a:rPr>
              <a:t> // devuelve un </a:t>
            </a:r>
            <a:r>
              <a:rPr lang="es-PE" dirty="0" err="1">
                <a:solidFill>
                  <a:schemeClr val="tx1"/>
                </a:solidFill>
              </a:rPr>
              <a:t>array</a:t>
            </a:r>
            <a:r>
              <a:rPr lang="es-PE" dirty="0">
                <a:solidFill>
                  <a:schemeClr val="tx1"/>
                </a:solidFill>
              </a:rPr>
              <a:t> de un elemento ["</a:t>
            </a:r>
            <a:r>
              <a:rPr lang="es-PE" dirty="0" err="1">
                <a:solidFill>
                  <a:schemeClr val="tx1"/>
                </a:solidFill>
              </a:rPr>
              <a:t>javascript</a:t>
            </a:r>
            <a:r>
              <a:rPr lang="es-PE" dirty="0">
                <a:solidFill>
                  <a:schemeClr val="tx1"/>
                </a:solidFill>
              </a:rPr>
              <a:t>"] porque dentro de la cadena se encuentra un elemento con esa secuencia concreta de letras. En el caso de que no existiera las palabras “</a:t>
            </a:r>
            <a:r>
              <a:rPr lang="es-PE" dirty="0" err="1">
                <a:solidFill>
                  <a:schemeClr val="tx1"/>
                </a:solidFill>
              </a:rPr>
              <a:t>javaScript</a:t>
            </a:r>
            <a:r>
              <a:rPr lang="es-PE" dirty="0">
                <a:solidFill>
                  <a:schemeClr val="tx1"/>
                </a:solidFill>
              </a:rPr>
              <a:t>” dentro de la cadena, devolvería un elemento </a:t>
            </a:r>
            <a:r>
              <a:rPr lang="es-PE" dirty="0" err="1">
                <a:solidFill>
                  <a:schemeClr val="tx1"/>
                </a:solidFill>
              </a:rPr>
              <a:t>null</a:t>
            </a:r>
            <a:r>
              <a:rPr lang="es-PE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0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 veces se utiliza el elemento </a:t>
            </a:r>
            <a:r>
              <a:rPr lang="es-MX" b="1" dirty="0" err="1">
                <a:solidFill>
                  <a:schemeClr val="tx1"/>
                </a:solidFill>
              </a:rPr>
              <a:t>if</a:t>
            </a:r>
            <a:r>
              <a:rPr lang="es-MX" dirty="0">
                <a:solidFill>
                  <a:schemeClr val="tx1"/>
                </a:solidFill>
              </a:rPr>
              <a:t> para buscar coincidencias </a:t>
            </a:r>
            <a:r>
              <a:rPr lang="es-MX" b="1" dirty="0">
                <a:solidFill>
                  <a:schemeClr val="tx1"/>
                </a:solidFill>
              </a:rPr>
              <a:t>true o false</a:t>
            </a:r>
            <a:r>
              <a:rPr lang="es-MX" dirty="0">
                <a:solidFill>
                  <a:schemeClr val="tx1"/>
                </a:solidFill>
              </a:rPr>
              <a:t> a partir de una combinación de caracteres y palabras (expresiones) en una cadena completa: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chemeClr val="tx1"/>
                </a:solidFill>
              </a:rPr>
              <a:t>if</a:t>
            </a:r>
            <a:r>
              <a:rPr lang="es-PE" dirty="0">
                <a:solidFill>
                  <a:schemeClr val="tx1"/>
                </a:solidFill>
              </a:rPr>
              <a:t> ("Esto es lenguaje </a:t>
            </a:r>
            <a:r>
              <a:rPr lang="es-PE" dirty="0" err="1">
                <a:solidFill>
                  <a:schemeClr val="tx1"/>
                </a:solidFill>
              </a:rPr>
              <a:t>javaScript</a:t>
            </a:r>
            <a:r>
              <a:rPr lang="es-PE" dirty="0">
                <a:solidFill>
                  <a:schemeClr val="tx1"/>
                </a:solidFill>
              </a:rPr>
              <a:t>".match(/</a:t>
            </a:r>
            <a:r>
              <a:rPr lang="es-PE" dirty="0" err="1">
                <a:solidFill>
                  <a:schemeClr val="tx1"/>
                </a:solidFill>
              </a:rPr>
              <a:t>javascript</a:t>
            </a:r>
            <a:r>
              <a:rPr lang="es-PE" dirty="0">
                <a:solidFill>
                  <a:schemeClr val="tx1"/>
                </a:solidFill>
              </a:rPr>
              <a:t>/) {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/>
                </a:solidFill>
              </a:rPr>
              <a:t>    // Se devolverá true porque si existe el elemento </a:t>
            </a:r>
            <a:r>
              <a:rPr lang="es-PE" dirty="0" err="1">
                <a:solidFill>
                  <a:schemeClr val="tx1"/>
                </a:solidFill>
              </a:rPr>
              <a:t>javaScript</a:t>
            </a:r>
            <a:r>
              <a:rPr lang="es-PE" dirty="0">
                <a:solidFill>
                  <a:schemeClr val="tx1"/>
                </a:solidFill>
              </a:rPr>
              <a:t> en la cadena.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err="1">
                <a:solidFill>
                  <a:schemeClr val="tx1"/>
                </a:solidFill>
              </a:rPr>
              <a:t>if</a:t>
            </a:r>
            <a:r>
              <a:rPr lang="es-PE" dirty="0">
                <a:solidFill>
                  <a:schemeClr val="tx1"/>
                </a:solidFill>
              </a:rPr>
              <a:t> ("Esto es lenguaje </a:t>
            </a:r>
            <a:r>
              <a:rPr lang="es-PE" dirty="0" err="1">
                <a:solidFill>
                  <a:schemeClr val="tx1"/>
                </a:solidFill>
              </a:rPr>
              <a:t>Objective</a:t>
            </a:r>
            <a:r>
              <a:rPr lang="es-PE" dirty="0">
                <a:solidFill>
                  <a:schemeClr val="tx1"/>
                </a:solidFill>
              </a:rPr>
              <a:t>-</a:t>
            </a:r>
            <a:r>
              <a:rPr lang="es-PE" dirty="0" err="1">
                <a:solidFill>
                  <a:schemeClr val="tx1"/>
                </a:solidFill>
              </a:rPr>
              <a:t>C".match</a:t>
            </a:r>
            <a:r>
              <a:rPr lang="es-PE" dirty="0">
                <a:solidFill>
                  <a:schemeClr val="tx1"/>
                </a:solidFill>
              </a:rPr>
              <a:t>(/</a:t>
            </a:r>
            <a:r>
              <a:rPr lang="es-PE" dirty="0" err="1">
                <a:solidFill>
                  <a:schemeClr val="tx1"/>
                </a:solidFill>
              </a:rPr>
              <a:t>javascript</a:t>
            </a:r>
            <a:r>
              <a:rPr lang="es-PE" dirty="0">
                <a:solidFill>
                  <a:schemeClr val="tx1"/>
                </a:solidFill>
              </a:rPr>
              <a:t>/) {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/>
                </a:solidFill>
              </a:rPr>
              <a:t>    // Se devuelve false porque no existe el elemento </a:t>
            </a:r>
            <a:r>
              <a:rPr lang="es-PE" dirty="0" err="1">
                <a:solidFill>
                  <a:schemeClr val="tx1"/>
                </a:solidFill>
              </a:rPr>
              <a:t>javaScript</a:t>
            </a:r>
            <a:r>
              <a:rPr lang="es-PE" dirty="0">
                <a:solidFill>
                  <a:schemeClr val="tx1"/>
                </a:solidFill>
              </a:rPr>
              <a:t> en la cadena.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7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Búsqueda de un dígito concreto en una cadena de texto: en este caso especial el programador busca si la cadena de texto contiene el número 2. Como sí lo contiene, la expresión regular devuelve lógicamente un ["2"].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PE" dirty="0">
                <a:solidFill>
                  <a:schemeClr val="tx1"/>
                </a:solidFill>
              </a:rPr>
              <a:t>"Este número es un 2".match(/\d/); // Devuelve un ["2"]</a:t>
            </a:r>
          </a:p>
          <a:p>
            <a:pPr marL="0" indent="0">
              <a:lnSpc>
                <a:spcPct val="150000"/>
              </a:lnSpc>
              <a:buNone/>
            </a:pPr>
            <a:endParaRPr lang="es-PE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</a:rPr>
              <a:t>Las expresiones regulares son capaces también de detectar la repetición de uno o varios dígitos dentro de una cadena de texto o una secuencia concreta de números dentro de esa misma cadena de texto.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/>
                </a:solidFill>
              </a:rPr>
              <a:t>"Este número es el 242".match(/\d\d\d/);   // Devuelve el ["242"] porque dentro de esa cadena existe una expresión que contiene 3 dígitos seguidos.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8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5015" y="562707"/>
            <a:ext cx="10245969" cy="5700207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</a:rPr>
              <a:t>Para la búsqueda de dígitos en distintas cadenas de texto: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s-PE" sz="1400" dirty="0">
                <a:solidFill>
                  <a:schemeClr val="tx1"/>
                </a:solidFill>
              </a:rPr>
              <a:t>/\d{3}/       Busca 3 dígitos en la cadena</a:t>
            </a:r>
            <a:br>
              <a:rPr lang="es-PE" sz="1400" dirty="0">
                <a:solidFill>
                  <a:schemeClr val="tx1"/>
                </a:solidFill>
              </a:rPr>
            </a:br>
            <a:r>
              <a:rPr lang="es-PE" sz="1400" dirty="0">
                <a:solidFill>
                  <a:schemeClr val="tx1"/>
                </a:solidFill>
              </a:rPr>
              <a:t>/\d{1,5}/    Busca entre 1 y 5 dígitos en la cadena.</a:t>
            </a:r>
            <a:br>
              <a:rPr lang="es-PE" sz="1400" dirty="0">
                <a:solidFill>
                  <a:schemeClr val="tx1"/>
                </a:solidFill>
              </a:rPr>
            </a:br>
            <a:r>
              <a:rPr lang="es-PE" sz="1400" dirty="0">
                <a:solidFill>
                  <a:schemeClr val="tx1"/>
                </a:solidFill>
              </a:rPr>
              <a:t>/\d{2,}/      Busca 2 dígitos o más en la cadena.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/>
                </a:solidFill>
              </a:rPr>
              <a:t>Aquí algunos ejemplos concretos con esta última expresión regular: en el primer ejemplo, la expresión permite buscar dentro de una cadena de texto concreta (en este caso, “1234”), un máximo de dos dígitos, por eso devuelve el elemento ["12"]; en el segundo caso se solicita buscar en la cadena de texto entre uno y tres dígitos, por eso devuelve ["123"]; y en el tercer caso, la expresión está diseñada para buscar dentro de la cadena entre tres y diez dígitos, por eso devuelve cuatro, la cadena de texto completa: ["1234"].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"1234".match(/\d{2}/);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["12"]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"1234".match(/\d{1,3}/)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["123"]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1234".match(/\d{3,10}/)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s-PE" sz="1400" dirty="0">
                <a:solidFill>
                  <a:schemeClr val="tx1"/>
                </a:solidFill>
              </a:rPr>
              <a:t>["1234"]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52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</TotalTime>
  <Words>1045</Words>
  <Application>Microsoft Office PowerPoint</Application>
  <PresentationFormat>Panorámica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JAVA-PROGRAMADOR EXPRESIONES REGULARES </vt:lpstr>
      <vt:lpstr>DESARROLLO DEL TEMA </vt:lpstr>
      <vt:lpstr>Tipos de expresiones regulares en JavaScript</vt:lpstr>
      <vt:lpstr>Algunos elementos esenciales para hacer expresiones regulares en JavaScript: </vt:lpstr>
      <vt:lpstr>Presentación de PowerPoint</vt:lpstr>
      <vt:lpstr>Casos concretos de uso de expresiones regulares </vt:lpstr>
      <vt:lpstr>Presentación de PowerPoint</vt:lpstr>
      <vt:lpstr>Presentación de PowerPoint</vt:lpstr>
      <vt:lpstr>Presentación de PowerPoint</vt:lpstr>
      <vt:lpstr>Presentación de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JAVA-PROGRAMADOR EXPRESIONES REGULARES</dc:title>
  <dc:creator>ASUS</dc:creator>
  <cp:lastModifiedBy>Alumno</cp:lastModifiedBy>
  <cp:revision>13</cp:revision>
  <dcterms:created xsi:type="dcterms:W3CDTF">2020-03-07T01:26:03Z</dcterms:created>
  <dcterms:modified xsi:type="dcterms:W3CDTF">2020-03-07T23:01:49Z</dcterms:modified>
</cp:coreProperties>
</file>