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1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4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8" r:id="rId5"/>
    <p:sldLayoutId id="2147483712" r:id="rId6"/>
    <p:sldLayoutId id="2147483713" r:id="rId7"/>
    <p:sldLayoutId id="2147483714" r:id="rId8"/>
    <p:sldLayoutId id="2147483717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B2FDDC82-F221-4C12-9B86-CA7F3332E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5" b="680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3E4CE0-E58D-4517-B8C3-F5BABD13515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88381" y="486716"/>
            <a:ext cx="9991725" cy="1714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PATRON MVC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ACD11-8575-482E-B9F4-A5BBDB4A56A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88381" y="3249798"/>
            <a:ext cx="10058400" cy="20256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MX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MVC o Modelo-Vista-Controlador es un patrón de arquitectura de software que utilizando 3 componentes (View-</a:t>
            </a:r>
            <a:r>
              <a:rPr lang="es-MX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s-MX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separa la lógica de la aplicación.</a:t>
            </a:r>
          </a:p>
          <a:p>
            <a:pPr algn="ctr"/>
            <a:r>
              <a:rPr lang="es-MX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Expositor: Ricardo Montalván Orellano</a:t>
            </a:r>
            <a:endParaRPr lang="es-P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B8E6D34-DB82-4AA8-9A8E-F8CC2EE4D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F86EAE-0427-4B9C-A483-BB8D87D99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9363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1B1B0B-79AA-4F30-81C9-A38FFCE06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62" y="-1"/>
            <a:ext cx="64126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E828D-2024-4DDC-B53F-FB0D9068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59263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E611DF-64CB-405E-B0C4-512BE07B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3" y="0"/>
            <a:ext cx="6332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996AF5-897D-4032-890D-C23DAD03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74672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6D09ED-CBAF-4841-B2D2-5E3CCC73A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72" y="0"/>
            <a:ext cx="6217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25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6E2"/>
      </a:lt2>
      <a:accent1>
        <a:srgbClr val="92A4C4"/>
      </a:accent1>
      <a:accent2>
        <a:srgbClr val="7AA9B6"/>
      </a:accent2>
      <a:accent3>
        <a:srgbClr val="80AAA1"/>
      </a:accent3>
      <a:accent4>
        <a:srgbClr val="77AE8C"/>
      </a:accent4>
      <a:accent5>
        <a:srgbClr val="83AC81"/>
      </a:accent5>
      <a:accent6>
        <a:srgbClr val="8DAA74"/>
      </a:accent6>
      <a:hlink>
        <a:srgbClr val="95805A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 Nova</vt:lpstr>
      <vt:lpstr>Arial Nova Light</vt:lpstr>
      <vt:lpstr>Calibri</vt:lpstr>
      <vt:lpstr>Times New Roman</vt:lpstr>
      <vt:lpstr>RetrospectVTI</vt:lpstr>
      <vt:lpstr>PATRON MVC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MVC</dc:title>
  <dc:creator>Lenovo</dc:creator>
  <cp:lastModifiedBy>Lenovo</cp:lastModifiedBy>
  <cp:revision>9</cp:revision>
  <dcterms:created xsi:type="dcterms:W3CDTF">2020-03-07T16:25:55Z</dcterms:created>
  <dcterms:modified xsi:type="dcterms:W3CDTF">2020-03-07T17:18:37Z</dcterms:modified>
</cp:coreProperties>
</file>