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64" r:id="rId4"/>
    <p:sldId id="261" r:id="rId5"/>
    <p:sldId id="259" r:id="rId6"/>
    <p:sldId id="260" r:id="rId7"/>
    <p:sldId id="263" r:id="rId8"/>
    <p:sldId id="258" r:id="rId9"/>
    <p:sldId id="262" r:id="rId10"/>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ABFCEFB-0940-4F58-9608-D5B66F2AC1D9}" type="datetimeFigureOut">
              <a:rPr lang="es-PE" smtClean="0"/>
              <a:t>13/08/2020</a:t>
            </a:fld>
            <a:endParaRPr lang="es-PE"/>
          </a:p>
        </p:txBody>
      </p:sp>
      <p:sp>
        <p:nvSpPr>
          <p:cNvPr id="5" name="Footer Placeholder 4"/>
          <p:cNvSpPr>
            <a:spLocks noGrp="1"/>
          </p:cNvSpPr>
          <p:nvPr>
            <p:ph type="ftr" sz="quarter" idx="11"/>
          </p:nvPr>
        </p:nvSpPr>
        <p:spPr/>
        <p:txBody>
          <a:bodyPr/>
          <a:lstStyle/>
          <a:p>
            <a:endParaRPr lang="es-P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9EB66E2-76F6-49C0-8B20-2B17EBE48942}" type="slidenum">
              <a:rPr lang="es-PE" smtClean="0"/>
              <a:t>‹Nº›</a:t>
            </a:fld>
            <a:endParaRPr lang="es-PE"/>
          </a:p>
        </p:txBody>
      </p:sp>
    </p:spTree>
    <p:extLst>
      <p:ext uri="{BB962C8B-B14F-4D97-AF65-F5344CB8AC3E}">
        <p14:creationId xmlns:p14="http://schemas.microsoft.com/office/powerpoint/2010/main" val="2940855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ABFCEFB-0940-4F58-9608-D5B66F2AC1D9}" type="datetimeFigureOut">
              <a:rPr lang="es-PE" smtClean="0"/>
              <a:t>13/08/2020</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9EB66E2-76F6-49C0-8B20-2B17EBE48942}" type="slidenum">
              <a:rPr lang="es-PE" smtClean="0"/>
              <a:t>‹Nº›</a:t>
            </a:fld>
            <a:endParaRPr lang="es-PE"/>
          </a:p>
        </p:txBody>
      </p:sp>
    </p:spTree>
    <p:extLst>
      <p:ext uri="{BB962C8B-B14F-4D97-AF65-F5344CB8AC3E}">
        <p14:creationId xmlns:p14="http://schemas.microsoft.com/office/powerpoint/2010/main" val="599345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ABFCEFB-0940-4F58-9608-D5B66F2AC1D9}" type="datetimeFigureOut">
              <a:rPr lang="es-PE" smtClean="0"/>
              <a:t>13/08/2020</a:t>
            </a:fld>
            <a:endParaRPr lang="es-PE"/>
          </a:p>
        </p:txBody>
      </p:sp>
      <p:sp>
        <p:nvSpPr>
          <p:cNvPr id="5" name="Footer Placeholder 4"/>
          <p:cNvSpPr>
            <a:spLocks noGrp="1"/>
          </p:cNvSpPr>
          <p:nvPr>
            <p:ph type="ftr" sz="quarter" idx="11"/>
          </p:nvPr>
        </p:nvSpPr>
        <p:spPr/>
        <p:txBody>
          <a:bodyPr/>
          <a:lstStyle/>
          <a:p>
            <a:endParaRPr lang="es-P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9EB66E2-76F6-49C0-8B20-2B17EBE48942}" type="slidenum">
              <a:rPr lang="es-PE" smtClean="0"/>
              <a:t>‹Nº›</a:t>
            </a:fld>
            <a:endParaRPr lang="es-P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74556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5ABFCEFB-0940-4F58-9608-D5B66F2AC1D9}" type="datetimeFigureOut">
              <a:rPr lang="es-PE" smtClean="0"/>
              <a:t>13/08/2020</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EB66E2-76F6-49C0-8B20-2B17EBE48942}" type="slidenum">
              <a:rPr lang="es-PE" smtClean="0"/>
              <a:t>‹Nº›</a:t>
            </a:fld>
            <a:endParaRPr lang="es-PE"/>
          </a:p>
        </p:txBody>
      </p:sp>
    </p:spTree>
    <p:extLst>
      <p:ext uri="{BB962C8B-B14F-4D97-AF65-F5344CB8AC3E}">
        <p14:creationId xmlns:p14="http://schemas.microsoft.com/office/powerpoint/2010/main" val="2444069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5ABFCEFB-0940-4F58-9608-D5B66F2AC1D9}" type="datetimeFigureOut">
              <a:rPr lang="es-PE" smtClean="0"/>
              <a:t>13/08/2020</a:t>
            </a:fld>
            <a:endParaRPr lang="es-PE"/>
          </a:p>
        </p:txBody>
      </p:sp>
      <p:sp>
        <p:nvSpPr>
          <p:cNvPr id="6" name="Footer Placeholder 5"/>
          <p:cNvSpPr>
            <a:spLocks noGrp="1"/>
          </p:cNvSpPr>
          <p:nvPr>
            <p:ph type="ftr" sz="quarter" idx="11"/>
          </p:nvPr>
        </p:nvSpPr>
        <p:spPr/>
        <p:txBody>
          <a:bodyPr/>
          <a:lstStyle/>
          <a:p>
            <a:endParaRPr lang="es-P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EB66E2-76F6-49C0-8B20-2B17EBE48942}" type="slidenum">
              <a:rPr lang="es-PE" smtClean="0"/>
              <a:t>‹Nº›</a:t>
            </a:fld>
            <a:endParaRPr lang="es-P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29923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5ABFCEFB-0940-4F58-9608-D5B66F2AC1D9}" type="datetimeFigureOut">
              <a:rPr lang="es-PE" smtClean="0"/>
              <a:t>13/08/2020</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EB66E2-76F6-49C0-8B20-2B17EBE48942}" type="slidenum">
              <a:rPr lang="es-PE" smtClean="0"/>
              <a:t>‹Nº›</a:t>
            </a:fld>
            <a:endParaRPr lang="es-PE"/>
          </a:p>
        </p:txBody>
      </p:sp>
    </p:spTree>
    <p:extLst>
      <p:ext uri="{BB962C8B-B14F-4D97-AF65-F5344CB8AC3E}">
        <p14:creationId xmlns:p14="http://schemas.microsoft.com/office/powerpoint/2010/main" val="123666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ABFCEFB-0940-4F58-9608-D5B66F2AC1D9}" type="datetimeFigureOut">
              <a:rPr lang="es-PE" smtClean="0"/>
              <a:t>13/08/2020</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9EB66E2-76F6-49C0-8B20-2B17EBE48942}" type="slidenum">
              <a:rPr lang="es-PE" smtClean="0"/>
              <a:t>‹Nº›</a:t>
            </a:fld>
            <a:endParaRPr lang="es-PE"/>
          </a:p>
        </p:txBody>
      </p:sp>
    </p:spTree>
    <p:extLst>
      <p:ext uri="{BB962C8B-B14F-4D97-AF65-F5344CB8AC3E}">
        <p14:creationId xmlns:p14="http://schemas.microsoft.com/office/powerpoint/2010/main" val="3227526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ABFCEFB-0940-4F58-9608-D5B66F2AC1D9}" type="datetimeFigureOut">
              <a:rPr lang="es-PE" smtClean="0"/>
              <a:t>13/08/2020</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9EB66E2-76F6-49C0-8B20-2B17EBE48942}" type="slidenum">
              <a:rPr lang="es-PE" smtClean="0"/>
              <a:t>‹Nº›</a:t>
            </a:fld>
            <a:endParaRPr lang="es-PE"/>
          </a:p>
        </p:txBody>
      </p:sp>
    </p:spTree>
    <p:extLst>
      <p:ext uri="{BB962C8B-B14F-4D97-AF65-F5344CB8AC3E}">
        <p14:creationId xmlns:p14="http://schemas.microsoft.com/office/powerpoint/2010/main" val="2600842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ABFCEFB-0940-4F58-9608-D5B66F2AC1D9}" type="datetimeFigureOut">
              <a:rPr lang="es-PE" smtClean="0"/>
              <a:t>13/08/2020</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9EB66E2-76F6-49C0-8B20-2B17EBE48942}" type="slidenum">
              <a:rPr lang="es-PE" smtClean="0"/>
              <a:t>‹Nº›</a:t>
            </a:fld>
            <a:endParaRPr lang="es-PE"/>
          </a:p>
        </p:txBody>
      </p:sp>
    </p:spTree>
    <p:extLst>
      <p:ext uri="{BB962C8B-B14F-4D97-AF65-F5344CB8AC3E}">
        <p14:creationId xmlns:p14="http://schemas.microsoft.com/office/powerpoint/2010/main" val="2022222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ABFCEFB-0940-4F58-9608-D5B66F2AC1D9}" type="datetimeFigureOut">
              <a:rPr lang="es-PE" smtClean="0"/>
              <a:t>13/08/2020</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9EB66E2-76F6-49C0-8B20-2B17EBE48942}" type="slidenum">
              <a:rPr lang="es-PE" smtClean="0"/>
              <a:t>‹Nº›</a:t>
            </a:fld>
            <a:endParaRPr lang="es-PE"/>
          </a:p>
        </p:txBody>
      </p:sp>
    </p:spTree>
    <p:extLst>
      <p:ext uri="{BB962C8B-B14F-4D97-AF65-F5344CB8AC3E}">
        <p14:creationId xmlns:p14="http://schemas.microsoft.com/office/powerpoint/2010/main" val="2337534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ABFCEFB-0940-4F58-9608-D5B66F2AC1D9}" type="datetimeFigureOut">
              <a:rPr lang="es-PE" smtClean="0"/>
              <a:t>13/08/2020</a:t>
            </a:fld>
            <a:endParaRPr lang="es-PE"/>
          </a:p>
        </p:txBody>
      </p:sp>
      <p:sp>
        <p:nvSpPr>
          <p:cNvPr id="6" name="Footer Placeholder 5"/>
          <p:cNvSpPr>
            <a:spLocks noGrp="1"/>
          </p:cNvSpPr>
          <p:nvPr>
            <p:ph type="ftr" sz="quarter" idx="11"/>
          </p:nvPr>
        </p:nvSpPr>
        <p:spPr/>
        <p:txBody>
          <a:bodyPr/>
          <a:lstStyle/>
          <a:p>
            <a:endParaRPr lang="es-PE"/>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9EB66E2-76F6-49C0-8B20-2B17EBE48942}" type="slidenum">
              <a:rPr lang="es-PE" smtClean="0"/>
              <a:t>‹Nº›</a:t>
            </a:fld>
            <a:endParaRPr lang="es-PE"/>
          </a:p>
        </p:txBody>
      </p:sp>
    </p:spTree>
    <p:extLst>
      <p:ext uri="{BB962C8B-B14F-4D97-AF65-F5344CB8AC3E}">
        <p14:creationId xmlns:p14="http://schemas.microsoft.com/office/powerpoint/2010/main" val="283841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ABFCEFB-0940-4F58-9608-D5B66F2AC1D9}" type="datetimeFigureOut">
              <a:rPr lang="es-PE" smtClean="0"/>
              <a:t>13/08/2020</a:t>
            </a:fld>
            <a:endParaRPr lang="es-PE"/>
          </a:p>
        </p:txBody>
      </p:sp>
      <p:sp>
        <p:nvSpPr>
          <p:cNvPr id="8" name="Footer Placeholder 7"/>
          <p:cNvSpPr>
            <a:spLocks noGrp="1"/>
          </p:cNvSpPr>
          <p:nvPr>
            <p:ph type="ftr" sz="quarter" idx="11"/>
          </p:nvPr>
        </p:nvSpPr>
        <p:spPr/>
        <p:txBody>
          <a:bodyPr/>
          <a:lstStyle/>
          <a:p>
            <a:endParaRPr lang="es-P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9EB66E2-76F6-49C0-8B20-2B17EBE48942}" type="slidenum">
              <a:rPr lang="es-PE" smtClean="0"/>
              <a:t>‹Nº›</a:t>
            </a:fld>
            <a:endParaRPr lang="es-PE"/>
          </a:p>
        </p:txBody>
      </p:sp>
    </p:spTree>
    <p:extLst>
      <p:ext uri="{BB962C8B-B14F-4D97-AF65-F5344CB8AC3E}">
        <p14:creationId xmlns:p14="http://schemas.microsoft.com/office/powerpoint/2010/main" val="210835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5ABFCEFB-0940-4F58-9608-D5B66F2AC1D9}" type="datetimeFigureOut">
              <a:rPr lang="es-PE" smtClean="0"/>
              <a:t>13/08/2020</a:t>
            </a:fld>
            <a:endParaRPr lang="es-PE"/>
          </a:p>
        </p:txBody>
      </p:sp>
      <p:sp>
        <p:nvSpPr>
          <p:cNvPr id="4" name="Footer Placeholder 3"/>
          <p:cNvSpPr>
            <a:spLocks noGrp="1"/>
          </p:cNvSpPr>
          <p:nvPr>
            <p:ph type="ftr" sz="quarter" idx="11"/>
          </p:nvPr>
        </p:nvSpPr>
        <p:spPr/>
        <p:txBody>
          <a:bodyPr/>
          <a:lstStyle/>
          <a:p>
            <a:endParaRPr lang="es-P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9EB66E2-76F6-49C0-8B20-2B17EBE48942}" type="slidenum">
              <a:rPr lang="es-PE" smtClean="0"/>
              <a:t>‹Nº›</a:t>
            </a:fld>
            <a:endParaRPr lang="es-PE"/>
          </a:p>
        </p:txBody>
      </p:sp>
    </p:spTree>
    <p:extLst>
      <p:ext uri="{BB962C8B-B14F-4D97-AF65-F5344CB8AC3E}">
        <p14:creationId xmlns:p14="http://schemas.microsoft.com/office/powerpoint/2010/main" val="3878484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BFCEFB-0940-4F58-9608-D5B66F2AC1D9}" type="datetimeFigureOut">
              <a:rPr lang="es-PE" smtClean="0"/>
              <a:t>13/08/2020</a:t>
            </a:fld>
            <a:endParaRPr lang="es-PE"/>
          </a:p>
        </p:txBody>
      </p:sp>
      <p:sp>
        <p:nvSpPr>
          <p:cNvPr id="3" name="Footer Placeholder 2"/>
          <p:cNvSpPr>
            <a:spLocks noGrp="1"/>
          </p:cNvSpPr>
          <p:nvPr>
            <p:ph type="ftr" sz="quarter" idx="11"/>
          </p:nvPr>
        </p:nvSpPr>
        <p:spPr/>
        <p:txBody>
          <a:bodyPr/>
          <a:lstStyle/>
          <a:p>
            <a:endParaRPr lang="es-P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9EB66E2-76F6-49C0-8B20-2B17EBE48942}" type="slidenum">
              <a:rPr lang="es-PE" smtClean="0"/>
              <a:t>‹Nº›</a:t>
            </a:fld>
            <a:endParaRPr lang="es-PE"/>
          </a:p>
        </p:txBody>
      </p:sp>
    </p:spTree>
    <p:extLst>
      <p:ext uri="{BB962C8B-B14F-4D97-AF65-F5344CB8AC3E}">
        <p14:creationId xmlns:p14="http://schemas.microsoft.com/office/powerpoint/2010/main" val="3643878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ABFCEFB-0940-4F58-9608-D5B66F2AC1D9}" type="datetimeFigureOut">
              <a:rPr lang="es-PE" smtClean="0"/>
              <a:t>13/08/2020</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9EB66E2-76F6-49C0-8B20-2B17EBE48942}" type="slidenum">
              <a:rPr lang="es-PE" smtClean="0"/>
              <a:t>‹Nº›</a:t>
            </a:fld>
            <a:endParaRPr lang="es-PE"/>
          </a:p>
        </p:txBody>
      </p:sp>
    </p:spTree>
    <p:extLst>
      <p:ext uri="{BB962C8B-B14F-4D97-AF65-F5344CB8AC3E}">
        <p14:creationId xmlns:p14="http://schemas.microsoft.com/office/powerpoint/2010/main" val="119473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ABFCEFB-0940-4F58-9608-D5B66F2AC1D9}" type="datetimeFigureOut">
              <a:rPr lang="es-PE" smtClean="0"/>
              <a:t>13/08/2020</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EB66E2-76F6-49C0-8B20-2B17EBE48942}" type="slidenum">
              <a:rPr lang="es-PE" smtClean="0"/>
              <a:t>‹Nº›</a:t>
            </a:fld>
            <a:endParaRPr lang="es-PE"/>
          </a:p>
        </p:txBody>
      </p:sp>
    </p:spTree>
    <p:extLst>
      <p:ext uri="{BB962C8B-B14F-4D97-AF65-F5344CB8AC3E}">
        <p14:creationId xmlns:p14="http://schemas.microsoft.com/office/powerpoint/2010/main" val="162367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ABFCEFB-0940-4F58-9608-D5B66F2AC1D9}" type="datetimeFigureOut">
              <a:rPr lang="es-PE" smtClean="0"/>
              <a:t>13/08/2020</a:t>
            </a:fld>
            <a:endParaRPr lang="es-P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9EB66E2-76F6-49C0-8B20-2B17EBE48942}" type="slidenum">
              <a:rPr lang="es-PE" smtClean="0"/>
              <a:t>‹Nº›</a:t>
            </a:fld>
            <a:endParaRPr lang="es-PE"/>
          </a:p>
        </p:txBody>
      </p:sp>
    </p:spTree>
    <p:extLst>
      <p:ext uri="{BB962C8B-B14F-4D97-AF65-F5344CB8AC3E}">
        <p14:creationId xmlns:p14="http://schemas.microsoft.com/office/powerpoint/2010/main" val="2550177086"/>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b="1" dirty="0" smtClean="0">
                <a:effectLst>
                  <a:outerShdw blurRad="38100" dist="38100" dir="2700000" algn="tl">
                    <a:srgbClr val="000000">
                      <a:alpha val="43137"/>
                    </a:srgbClr>
                  </a:outerShdw>
                </a:effectLst>
              </a:rPr>
              <a:t>LABORATORIO 1 - JAVA</a:t>
            </a:r>
            <a:endParaRPr lang="es-PE" b="1" dirty="0">
              <a:effectLst>
                <a:outerShdw blurRad="38100" dist="38100" dir="2700000" algn="tl">
                  <a:srgbClr val="000000">
                    <a:alpha val="43137"/>
                  </a:srgbClr>
                </a:outerShdw>
              </a:effectLst>
            </a:endParaRPr>
          </a:p>
        </p:txBody>
      </p:sp>
      <p:sp>
        <p:nvSpPr>
          <p:cNvPr id="3" name="Subtítulo 2"/>
          <p:cNvSpPr>
            <a:spLocks noGrp="1"/>
          </p:cNvSpPr>
          <p:nvPr>
            <p:ph type="subTitle" idx="1"/>
          </p:nvPr>
        </p:nvSpPr>
        <p:spPr>
          <a:xfrm>
            <a:off x="2589213" y="5136776"/>
            <a:ext cx="9144000" cy="605118"/>
          </a:xfrm>
        </p:spPr>
        <p:txBody>
          <a:bodyPr/>
          <a:lstStyle/>
          <a:p>
            <a:pPr algn="ctr"/>
            <a:r>
              <a:rPr lang="es-PE" b="1" dirty="0" smtClean="0"/>
              <a:t>ALUMNA: JUSCELLY JAQUE PAJUELO</a:t>
            </a:r>
            <a:endParaRPr lang="es-PE" b="1" dirty="0"/>
          </a:p>
        </p:txBody>
      </p:sp>
    </p:spTree>
    <p:extLst>
      <p:ext uri="{BB962C8B-B14F-4D97-AF65-F5344CB8AC3E}">
        <p14:creationId xmlns:p14="http://schemas.microsoft.com/office/powerpoint/2010/main" val="3542897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effectLst>
                  <a:outerShdw blurRad="38100" dist="38100" dir="2700000" algn="tl">
                    <a:srgbClr val="000000">
                      <a:alpha val="43137"/>
                    </a:srgbClr>
                  </a:outerShdw>
                </a:effectLst>
              </a:rPr>
              <a:t>PRACTICA 02</a:t>
            </a:r>
            <a:endParaRPr lang="es-PE"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838200" y="1825624"/>
            <a:ext cx="10515600" cy="4521387"/>
          </a:xfrm>
        </p:spPr>
        <p:txBody>
          <a:bodyPr>
            <a:normAutofit/>
          </a:bodyPr>
          <a:lstStyle/>
          <a:p>
            <a:pPr marL="0" indent="0">
              <a:buNone/>
            </a:pPr>
            <a:r>
              <a:rPr lang="es-PE" dirty="0" smtClean="0"/>
              <a:t>Una institución financiera necesita de un programa que le permita encontrar el importe que deben pagar sus clientes por los préstamos que realiza, se sabe que se trata de un interés compuesto, capitalizable mensualmente. La fórmula que debe aplicarse es: </a:t>
            </a:r>
          </a:p>
          <a:p>
            <a:pPr marL="0" indent="0">
              <a:buNone/>
            </a:pPr>
            <a:endParaRPr lang="es-PE" dirty="0"/>
          </a:p>
          <a:p>
            <a:pPr marL="0" indent="0">
              <a:buNone/>
            </a:pPr>
            <a:endParaRPr lang="es-PE" dirty="0" smtClean="0"/>
          </a:p>
          <a:p>
            <a:pPr marL="0" indent="0">
              <a:buNone/>
            </a:pPr>
            <a:r>
              <a:rPr lang="es-PE" dirty="0" smtClean="0"/>
              <a:t>Dónde: </a:t>
            </a:r>
          </a:p>
          <a:p>
            <a:pPr marL="0" indent="0">
              <a:buNone/>
            </a:pPr>
            <a:r>
              <a:rPr lang="es-PE" dirty="0" smtClean="0"/>
              <a:t> C : Capital </a:t>
            </a:r>
          </a:p>
          <a:p>
            <a:pPr marL="0" indent="0">
              <a:buNone/>
            </a:pPr>
            <a:r>
              <a:rPr lang="es-PE" dirty="0" smtClean="0"/>
              <a:t> i : Tasa de interés por periodo, por ejemplo puede ser mensual </a:t>
            </a:r>
          </a:p>
          <a:p>
            <a:pPr marL="0" indent="0">
              <a:buNone/>
            </a:pPr>
            <a:r>
              <a:rPr lang="es-PE" dirty="0" smtClean="0"/>
              <a:t> n : Número de periodos </a:t>
            </a:r>
          </a:p>
          <a:p>
            <a:pPr marL="0" indent="0">
              <a:buNone/>
            </a:pPr>
            <a:r>
              <a:rPr lang="es-PE" dirty="0" smtClean="0"/>
              <a:t>M : Importe acumulado en el número de periodos </a:t>
            </a:r>
            <a:endParaRPr lang="es-PE" dirty="0"/>
          </a:p>
        </p:txBody>
      </p:sp>
      <p:pic>
        <p:nvPicPr>
          <p:cNvPr id="4" name="Imagen 3"/>
          <p:cNvPicPr>
            <a:picLocks noChangeAspect="1"/>
          </p:cNvPicPr>
          <p:nvPr/>
        </p:nvPicPr>
        <p:blipFill>
          <a:blip r:embed="rId2"/>
          <a:stretch>
            <a:fillRect/>
          </a:stretch>
        </p:blipFill>
        <p:spPr>
          <a:xfrm>
            <a:off x="4718067" y="3273051"/>
            <a:ext cx="2513819" cy="951660"/>
          </a:xfrm>
          <a:prstGeom prst="rect">
            <a:avLst/>
          </a:prstGeom>
          <a:solidFill>
            <a:schemeClr val="accent2"/>
          </a:solidFill>
          <a:ln>
            <a:solidFill>
              <a:srgbClr val="C00000"/>
            </a:solidFill>
          </a:ln>
        </p:spPr>
      </p:pic>
    </p:spTree>
    <p:extLst>
      <p:ext uri="{BB962C8B-B14F-4D97-AF65-F5344CB8AC3E}">
        <p14:creationId xmlns:p14="http://schemas.microsoft.com/office/powerpoint/2010/main" val="1769122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effectLst>
                  <a:outerShdw blurRad="38100" dist="38100" dir="2700000" algn="tl">
                    <a:srgbClr val="000000">
                      <a:alpha val="43137"/>
                    </a:srgbClr>
                  </a:outerShdw>
                </a:effectLst>
              </a:rPr>
              <a:t>Servicios</a:t>
            </a:r>
            <a:endParaRPr lang="es-PE" b="1" dirty="0">
              <a:effectLst>
                <a:outerShdw blurRad="38100" dist="38100" dir="2700000" algn="tl">
                  <a:srgbClr val="000000">
                    <a:alpha val="43137"/>
                  </a:srgbClr>
                </a:outerShdw>
              </a:effectLst>
            </a:endParaRPr>
          </a:p>
        </p:txBody>
      </p:sp>
      <p:sp>
        <p:nvSpPr>
          <p:cNvPr id="4" name="Rectángulo 3"/>
          <p:cNvSpPr/>
          <p:nvPr/>
        </p:nvSpPr>
        <p:spPr>
          <a:xfrm>
            <a:off x="4625788" y="3106272"/>
            <a:ext cx="2931459" cy="12236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PE" sz="2400" b="1" dirty="0" smtClean="0"/>
              <a:t>calcImporte</a:t>
            </a:r>
            <a:endParaRPr lang="es-PE" sz="2400" b="1" dirty="0"/>
          </a:p>
        </p:txBody>
      </p:sp>
      <p:sp>
        <p:nvSpPr>
          <p:cNvPr id="5" name="Flecha derecha 4"/>
          <p:cNvSpPr/>
          <p:nvPr/>
        </p:nvSpPr>
        <p:spPr>
          <a:xfrm>
            <a:off x="3496235" y="2985248"/>
            <a:ext cx="833718" cy="13447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Flecha derecha 5"/>
          <p:cNvSpPr/>
          <p:nvPr/>
        </p:nvSpPr>
        <p:spPr>
          <a:xfrm>
            <a:off x="7853082" y="3045760"/>
            <a:ext cx="833718" cy="13447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Rectángulo 6"/>
          <p:cNvSpPr/>
          <p:nvPr/>
        </p:nvSpPr>
        <p:spPr>
          <a:xfrm>
            <a:off x="877400" y="3195936"/>
            <a:ext cx="2470918" cy="923330"/>
          </a:xfrm>
          <a:prstGeom prst="rect">
            <a:avLst/>
          </a:prstGeom>
          <a:solidFill>
            <a:srgbClr val="FFC000"/>
          </a:solidFill>
        </p:spPr>
        <p:txBody>
          <a:bodyPr wrap="square">
            <a:spAutoFit/>
          </a:bodyPr>
          <a:lstStyle/>
          <a:p>
            <a:r>
              <a:rPr lang="es-PE" dirty="0" smtClean="0"/>
              <a:t>Capital</a:t>
            </a:r>
          </a:p>
          <a:p>
            <a:r>
              <a:rPr lang="es-PE" dirty="0" smtClean="0"/>
              <a:t>Tasa de interés</a:t>
            </a:r>
          </a:p>
          <a:p>
            <a:r>
              <a:rPr lang="es-PE" dirty="0" smtClean="0"/>
              <a:t>Número de periodos </a:t>
            </a:r>
            <a:endParaRPr lang="es-PE" dirty="0" smtClean="0"/>
          </a:p>
        </p:txBody>
      </p:sp>
      <p:sp>
        <p:nvSpPr>
          <p:cNvPr id="8" name="Rectángulo 7"/>
          <p:cNvSpPr/>
          <p:nvPr/>
        </p:nvSpPr>
        <p:spPr>
          <a:xfrm>
            <a:off x="8982634" y="3475604"/>
            <a:ext cx="2521977" cy="369332"/>
          </a:xfrm>
          <a:prstGeom prst="rect">
            <a:avLst/>
          </a:prstGeom>
          <a:solidFill>
            <a:srgbClr val="FFC000"/>
          </a:solidFill>
        </p:spPr>
        <p:txBody>
          <a:bodyPr wrap="square">
            <a:spAutoFit/>
          </a:bodyPr>
          <a:lstStyle/>
          <a:p>
            <a:r>
              <a:rPr lang="es-PE" dirty="0" smtClean="0"/>
              <a:t>Importe acumulado</a:t>
            </a:r>
            <a:endParaRPr lang="es-PE" dirty="0"/>
          </a:p>
        </p:txBody>
      </p:sp>
    </p:spTree>
    <p:extLst>
      <p:ext uri="{BB962C8B-B14F-4D97-AF65-F5344CB8AC3E}">
        <p14:creationId xmlns:p14="http://schemas.microsoft.com/office/powerpoint/2010/main" val="1674700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Paquete principal</a:t>
            </a:r>
            <a:endParaRPr lang="es-PE" dirty="0"/>
          </a:p>
        </p:txBody>
      </p:sp>
      <p:pic>
        <p:nvPicPr>
          <p:cNvPr id="4" name="Marcador de contenido 3"/>
          <p:cNvPicPr>
            <a:picLocks noGrp="1" noChangeAspect="1"/>
          </p:cNvPicPr>
          <p:nvPr>
            <p:ph idx="1"/>
          </p:nvPr>
        </p:nvPicPr>
        <p:blipFill>
          <a:blip r:embed="rId2"/>
          <a:stretch>
            <a:fillRect/>
          </a:stretch>
        </p:blipFill>
        <p:spPr>
          <a:xfrm>
            <a:off x="2322703" y="1689846"/>
            <a:ext cx="6498568" cy="4181759"/>
          </a:xfrm>
          <a:prstGeom prst="rect">
            <a:avLst/>
          </a:prstGeom>
        </p:spPr>
      </p:pic>
    </p:spTree>
    <p:extLst>
      <p:ext uri="{BB962C8B-B14F-4D97-AF65-F5344CB8AC3E}">
        <p14:creationId xmlns:p14="http://schemas.microsoft.com/office/powerpoint/2010/main" val="20508071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7467" y="529980"/>
            <a:ext cx="8911687" cy="1280890"/>
          </a:xfrm>
        </p:spPr>
        <p:txBody>
          <a:bodyPr/>
          <a:lstStyle/>
          <a:p>
            <a:r>
              <a:rPr lang="es-PE" dirty="0" smtClean="0"/>
              <a:t>Paquete </a:t>
            </a:r>
            <a:r>
              <a:rPr lang="es-PE" dirty="0" err="1" smtClean="0"/>
              <a:t>Prestamo.service</a:t>
            </a:r>
            <a:endParaRPr lang="es-PE" dirty="0"/>
          </a:p>
        </p:txBody>
      </p:sp>
      <p:pic>
        <p:nvPicPr>
          <p:cNvPr id="4" name="Marcador de contenido 3"/>
          <p:cNvPicPr>
            <a:picLocks noGrp="1" noChangeAspect="1"/>
          </p:cNvPicPr>
          <p:nvPr>
            <p:ph idx="1"/>
          </p:nvPr>
        </p:nvPicPr>
        <p:blipFill>
          <a:blip r:embed="rId2"/>
          <a:stretch>
            <a:fillRect/>
          </a:stretch>
        </p:blipFill>
        <p:spPr>
          <a:xfrm>
            <a:off x="1947467" y="1636059"/>
            <a:ext cx="8563663" cy="4576482"/>
          </a:xfrm>
          <a:prstGeom prst="rect">
            <a:avLst/>
          </a:prstGeom>
        </p:spPr>
      </p:pic>
    </p:spTree>
    <p:extLst>
      <p:ext uri="{BB962C8B-B14F-4D97-AF65-F5344CB8AC3E}">
        <p14:creationId xmlns:p14="http://schemas.microsoft.com/office/powerpoint/2010/main" val="2045803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73624" y="503086"/>
            <a:ext cx="8911687" cy="1280890"/>
          </a:xfrm>
        </p:spPr>
        <p:txBody>
          <a:bodyPr/>
          <a:lstStyle/>
          <a:p>
            <a:r>
              <a:rPr lang="es-PE" dirty="0"/>
              <a:t>Paquete </a:t>
            </a:r>
            <a:r>
              <a:rPr lang="es-PE" dirty="0" err="1" smtClean="0"/>
              <a:t>Prestamo.view</a:t>
            </a:r>
            <a:endParaRPr lang="es-PE" dirty="0"/>
          </a:p>
        </p:txBody>
      </p:sp>
      <p:pic>
        <p:nvPicPr>
          <p:cNvPr id="5" name="Marcador de contenido 4"/>
          <p:cNvPicPr>
            <a:picLocks noGrp="1" noChangeAspect="1"/>
          </p:cNvPicPr>
          <p:nvPr>
            <p:ph idx="1"/>
          </p:nvPr>
        </p:nvPicPr>
        <p:blipFill>
          <a:blip r:embed="rId2"/>
          <a:stretch>
            <a:fillRect/>
          </a:stretch>
        </p:blipFill>
        <p:spPr>
          <a:xfrm>
            <a:off x="1873624" y="1583577"/>
            <a:ext cx="8763000" cy="4683009"/>
          </a:xfrm>
          <a:prstGeom prst="rect">
            <a:avLst/>
          </a:prstGeom>
        </p:spPr>
      </p:pic>
    </p:spTree>
    <p:extLst>
      <p:ext uri="{BB962C8B-B14F-4D97-AF65-F5344CB8AC3E}">
        <p14:creationId xmlns:p14="http://schemas.microsoft.com/office/powerpoint/2010/main" val="1309777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34019" y="597216"/>
            <a:ext cx="8911687" cy="1280890"/>
          </a:xfrm>
        </p:spPr>
        <p:txBody>
          <a:bodyPr/>
          <a:lstStyle/>
          <a:p>
            <a:r>
              <a:rPr lang="es-PE" dirty="0" err="1" smtClean="0"/>
              <a:t>Prestamo.view</a:t>
            </a:r>
            <a:endParaRPr lang="es-PE" dirty="0"/>
          </a:p>
        </p:txBody>
      </p:sp>
      <p:pic>
        <p:nvPicPr>
          <p:cNvPr id="4" name="Marcador de contenido 3"/>
          <p:cNvPicPr>
            <a:picLocks noGrp="1" noChangeAspect="1"/>
          </p:cNvPicPr>
          <p:nvPr>
            <p:ph idx="1"/>
          </p:nvPr>
        </p:nvPicPr>
        <p:blipFill>
          <a:blip r:embed="rId2"/>
          <a:stretch>
            <a:fillRect/>
          </a:stretch>
        </p:blipFill>
        <p:spPr>
          <a:xfrm>
            <a:off x="3200494" y="2253877"/>
            <a:ext cx="5810250" cy="3295650"/>
          </a:xfrm>
          <a:prstGeom prst="rect">
            <a:avLst/>
          </a:prstGeom>
        </p:spPr>
      </p:pic>
    </p:spTree>
    <p:extLst>
      <p:ext uri="{BB962C8B-B14F-4D97-AF65-F5344CB8AC3E}">
        <p14:creationId xmlns:p14="http://schemas.microsoft.com/office/powerpoint/2010/main" val="4189435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39890" y="516533"/>
            <a:ext cx="8911687" cy="1280890"/>
          </a:xfrm>
        </p:spPr>
        <p:txBody>
          <a:bodyPr/>
          <a:lstStyle/>
          <a:p>
            <a:r>
              <a:rPr lang="es-PE" dirty="0"/>
              <a:t>Paquete </a:t>
            </a:r>
            <a:r>
              <a:rPr lang="es-PE" dirty="0" smtClean="0"/>
              <a:t>Prueba</a:t>
            </a:r>
            <a:endParaRPr lang="es-PE" dirty="0"/>
          </a:p>
        </p:txBody>
      </p:sp>
      <p:pic>
        <p:nvPicPr>
          <p:cNvPr id="6" name="Marcador de contenido 5"/>
          <p:cNvPicPr>
            <a:picLocks noGrp="1" noChangeAspect="1"/>
          </p:cNvPicPr>
          <p:nvPr>
            <p:ph idx="1"/>
          </p:nvPr>
        </p:nvPicPr>
        <p:blipFill>
          <a:blip r:embed="rId2"/>
          <a:stretch>
            <a:fillRect/>
          </a:stretch>
        </p:blipFill>
        <p:spPr>
          <a:xfrm>
            <a:off x="1839890" y="1609165"/>
            <a:ext cx="9159804" cy="4895064"/>
          </a:xfrm>
          <a:prstGeom prst="rect">
            <a:avLst/>
          </a:prstGeom>
        </p:spPr>
      </p:pic>
    </p:spTree>
    <p:extLst>
      <p:ext uri="{BB962C8B-B14F-4D97-AF65-F5344CB8AC3E}">
        <p14:creationId xmlns:p14="http://schemas.microsoft.com/office/powerpoint/2010/main" val="3902154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19980807">
            <a:off x="858408" y="2602409"/>
            <a:ext cx="10515600" cy="1926421"/>
          </a:xfrm>
        </p:spPr>
        <p:txBody>
          <a:bodyPr>
            <a:noAutofit/>
          </a:bodyPr>
          <a:lstStyle/>
          <a:p>
            <a:pPr algn="ctr"/>
            <a:r>
              <a:rPr lang="es-PE" sz="13800" dirty="0" smtClean="0">
                <a:effectLst>
                  <a:outerShdw blurRad="38100" dist="38100" dir="2700000" algn="tl">
                    <a:srgbClr val="000000">
                      <a:alpha val="43137"/>
                    </a:srgbClr>
                  </a:outerShdw>
                </a:effectLst>
              </a:rPr>
              <a:t>Gracias</a:t>
            </a:r>
            <a:endParaRPr lang="es-PE" sz="13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2317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106</TotalTime>
  <Words>111</Words>
  <Application>Microsoft Office PowerPoint</Application>
  <PresentationFormat>Panorámica</PresentationFormat>
  <Paragraphs>23</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Century Gothic</vt:lpstr>
      <vt:lpstr>Wingdings 3</vt:lpstr>
      <vt:lpstr>Espiral</vt:lpstr>
      <vt:lpstr>LABORATORIO 1 - JAVA</vt:lpstr>
      <vt:lpstr>PRACTICA 02</vt:lpstr>
      <vt:lpstr>Servicios</vt:lpstr>
      <vt:lpstr>Paquete principal</vt:lpstr>
      <vt:lpstr>Paquete Prestamo.service</vt:lpstr>
      <vt:lpstr>Paquete Prestamo.view</vt:lpstr>
      <vt:lpstr>Prestamo.view</vt:lpstr>
      <vt:lpstr>Paquete Prueba</vt:lpstr>
      <vt:lpstr>Gracias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1</dc:title>
  <dc:creator>Usuario de Windows</dc:creator>
  <cp:lastModifiedBy>Usuario de Windows</cp:lastModifiedBy>
  <cp:revision>5</cp:revision>
  <dcterms:created xsi:type="dcterms:W3CDTF">2020-08-14T01:58:06Z</dcterms:created>
  <dcterms:modified xsi:type="dcterms:W3CDTF">2020-08-14T03:44:56Z</dcterms:modified>
</cp:coreProperties>
</file>