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8" r:id="rId3"/>
    <p:sldId id="256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D617D-FC1A-46E9-B90B-CB72E322D8F5}" v="201" dt="2020-08-22T02:53:3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151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teve" userId="697c666ba7f8153b" providerId="Windows Live" clId="Web-{CB5D617D-FC1A-46E9-B90B-CB72E322D8F5}"/>
    <pc:docChg chg="addSld modSld">
      <pc:chgData name="Jonathan Steve" userId="697c666ba7f8153b" providerId="Windows Live" clId="Web-{CB5D617D-FC1A-46E9-B90B-CB72E322D8F5}" dt="2020-08-22T02:53:31.174" v="200" actId="20577"/>
      <pc:docMkLst>
        <pc:docMk/>
      </pc:docMkLst>
      <pc:sldChg chg="addSp delSp modSp mod setBg setClrOvrMap">
        <pc:chgData name="Jonathan Steve" userId="697c666ba7f8153b" providerId="Windows Live" clId="Web-{CB5D617D-FC1A-46E9-B90B-CB72E322D8F5}" dt="2020-08-22T02:48:09.848" v="98" actId="20577"/>
        <pc:sldMkLst>
          <pc:docMk/>
          <pc:sldMk cId="2366465738" sldId="256"/>
        </pc:sldMkLst>
        <pc:spChg chg="del">
          <ac:chgData name="Jonathan Steve" userId="697c666ba7f8153b" providerId="Windows Live" clId="Web-{CB5D617D-FC1A-46E9-B90B-CB72E322D8F5}" dt="2020-08-22T02:44:17.234" v="33"/>
          <ac:spMkLst>
            <pc:docMk/>
            <pc:sldMk cId="2366465738" sldId="256"/>
            <ac:spMk id="2" creationId="{DEAE4D3A-BF80-4CB4-951B-0DB598B70306}"/>
          </ac:spMkLst>
        </pc:spChg>
        <pc:spChg chg="del">
          <ac:chgData name="Jonathan Steve" userId="697c666ba7f8153b" providerId="Windows Live" clId="Web-{CB5D617D-FC1A-46E9-B90B-CB72E322D8F5}" dt="2020-08-22T02:44:17.219" v="19"/>
          <ac:spMkLst>
            <pc:docMk/>
            <pc:sldMk cId="2366465738" sldId="256"/>
            <ac:spMk id="3" creationId="{E0064D12-0D77-4362-93F8-5A0CD61C693C}"/>
          </ac:spMkLst>
        </pc:spChg>
        <pc:spChg chg="del">
          <ac:chgData name="Jonathan Steve" userId="697c666ba7f8153b" providerId="Windows Live" clId="Web-{CB5D617D-FC1A-46E9-B90B-CB72E322D8F5}" dt="2020-08-22T02:44:17.219" v="18"/>
          <ac:spMkLst>
            <pc:docMk/>
            <pc:sldMk cId="2366465738" sldId="256"/>
            <ac:spMk id="4" creationId="{4F70779A-99CD-4775-A061-9CC90A03C59F}"/>
          </ac:spMkLst>
        </pc:spChg>
        <pc:spChg chg="del">
          <ac:chgData name="Jonathan Steve" userId="697c666ba7f8153b" providerId="Windows Live" clId="Web-{CB5D617D-FC1A-46E9-B90B-CB72E322D8F5}" dt="2020-08-22T02:44:17.234" v="32"/>
          <ac:spMkLst>
            <pc:docMk/>
            <pc:sldMk cId="2366465738" sldId="256"/>
            <ac:spMk id="8" creationId="{28E907F1-FD74-4C60-8AA6-D5247FBE2E52}"/>
          </ac:spMkLst>
        </pc:spChg>
        <pc:spChg chg="del">
          <ac:chgData name="Jonathan Steve" userId="697c666ba7f8153b" providerId="Windows Live" clId="Web-{CB5D617D-FC1A-46E9-B90B-CB72E322D8F5}" dt="2020-08-22T02:44:17.234" v="31"/>
          <ac:spMkLst>
            <pc:docMk/>
            <pc:sldMk cId="2366465738" sldId="256"/>
            <ac:spMk id="18" creationId="{CB98A122-D7B0-4479-B4ED-F8946DF24546}"/>
          </ac:spMkLst>
        </pc:spChg>
        <pc:spChg chg="mod">
          <ac:chgData name="Jonathan Steve" userId="697c666ba7f8153b" providerId="Windows Live" clId="Web-{CB5D617D-FC1A-46E9-B90B-CB72E322D8F5}" dt="2020-08-22T02:48:09.848" v="98" actId="20577"/>
          <ac:spMkLst>
            <pc:docMk/>
            <pc:sldMk cId="2366465738" sldId="256"/>
            <ac:spMk id="21" creationId="{95A2E8CD-5D43-4D27-8181-26DA0293B958}"/>
          </ac:spMkLst>
        </pc:spChg>
        <pc:spChg chg="del">
          <ac:chgData name="Jonathan Steve" userId="697c666ba7f8153b" providerId="Windows Live" clId="Web-{CB5D617D-FC1A-46E9-B90B-CB72E322D8F5}" dt="2020-08-22T02:44:17.234" v="30"/>
          <ac:spMkLst>
            <pc:docMk/>
            <pc:sldMk cId="2366465738" sldId="256"/>
            <ac:spMk id="23" creationId="{96948B1D-6A49-40B5-B496-90032A3FC7F0}"/>
          </ac:spMkLst>
        </pc:spChg>
        <pc:spChg chg="add">
          <ac:chgData name="Jonathan Steve" userId="697c666ba7f8153b" providerId="Windows Live" clId="Web-{CB5D617D-FC1A-46E9-B90B-CB72E322D8F5}" dt="2020-08-22T02:46:33.262" v="50"/>
          <ac:spMkLst>
            <pc:docMk/>
            <pc:sldMk cId="2366465738" sldId="256"/>
            <ac:spMk id="24" creationId="{F7207B7B-5C57-458C-BE38-95D2CD7655BB}"/>
          </ac:spMkLst>
        </pc:spChg>
        <pc:spChg chg="del">
          <ac:chgData name="Jonathan Steve" userId="697c666ba7f8153b" providerId="Windows Live" clId="Web-{CB5D617D-FC1A-46E9-B90B-CB72E322D8F5}" dt="2020-08-22T02:44:17.234" v="29"/>
          <ac:spMkLst>
            <pc:docMk/>
            <pc:sldMk cId="2366465738" sldId="256"/>
            <ac:spMk id="25" creationId="{030A0C7A-53CA-4491-B32F-3DA8A62CA505}"/>
          </ac:spMkLst>
        </pc:spChg>
        <pc:spChg chg="add del">
          <ac:chgData name="Jonathan Steve" userId="697c666ba7f8153b" providerId="Windows Live" clId="Web-{CB5D617D-FC1A-46E9-B90B-CB72E322D8F5}" dt="2020-08-22T02:46:33.246" v="49"/>
          <ac:spMkLst>
            <pc:docMk/>
            <pc:sldMk cId="2366465738" sldId="256"/>
            <ac:spMk id="26" creationId="{F7207B7B-5C57-458C-BE38-95D2CD7655BB}"/>
          </ac:spMkLst>
        </pc:spChg>
        <pc:spChg chg="del">
          <ac:chgData name="Jonathan Steve" userId="697c666ba7f8153b" providerId="Windows Live" clId="Web-{CB5D617D-FC1A-46E9-B90B-CB72E322D8F5}" dt="2020-08-22T02:44:17.234" v="28"/>
          <ac:spMkLst>
            <pc:docMk/>
            <pc:sldMk cId="2366465738" sldId="256"/>
            <ac:spMk id="27" creationId="{9182ECF4-C547-4B6F-88E0-36973BCC15F9}"/>
          </ac:spMkLst>
        </pc:spChg>
        <pc:spChg chg="add del">
          <ac:chgData name="Jonathan Steve" userId="697c666ba7f8153b" providerId="Windows Live" clId="Web-{CB5D617D-FC1A-46E9-B90B-CB72E322D8F5}" dt="2020-08-22T02:46:33.246" v="49"/>
          <ac:spMkLst>
            <pc:docMk/>
            <pc:sldMk cId="2366465738" sldId="256"/>
            <ac:spMk id="28" creationId="{9822E561-F97C-4CBB-A9A6-A6BF6317BC84}"/>
          </ac:spMkLst>
        </pc:spChg>
        <pc:spChg chg="del">
          <ac:chgData name="Jonathan Steve" userId="697c666ba7f8153b" providerId="Windows Live" clId="Web-{CB5D617D-FC1A-46E9-B90B-CB72E322D8F5}" dt="2020-08-22T02:44:17.234" v="27"/>
          <ac:spMkLst>
            <pc:docMk/>
            <pc:sldMk cId="2366465738" sldId="256"/>
            <ac:spMk id="29" creationId="{9667FEAB-F9BD-47CE-82E2-0E1E86F67FE5}"/>
          </ac:spMkLst>
        </pc:spChg>
        <pc:spChg chg="add del">
          <ac:chgData name="Jonathan Steve" userId="697c666ba7f8153b" providerId="Windows Live" clId="Web-{CB5D617D-FC1A-46E9-B90B-CB72E322D8F5}" dt="2020-08-22T02:46:33.246" v="49"/>
          <ac:spMkLst>
            <pc:docMk/>
            <pc:sldMk cId="2366465738" sldId="256"/>
            <ac:spMk id="30" creationId="{B01B0E58-A5C8-4CDA-A2E0-35DF94E59857}"/>
          </ac:spMkLst>
        </pc:spChg>
        <pc:spChg chg="del">
          <ac:chgData name="Jonathan Steve" userId="697c666ba7f8153b" providerId="Windows Live" clId="Web-{CB5D617D-FC1A-46E9-B90B-CB72E322D8F5}" dt="2020-08-22T02:44:17.234" v="26"/>
          <ac:spMkLst>
            <pc:docMk/>
            <pc:sldMk cId="2366465738" sldId="256"/>
            <ac:spMk id="31" creationId="{A7A3F39A-84EF-4C28-AD60-69C3F17CDB47}"/>
          </ac:spMkLst>
        </pc:spChg>
        <pc:spChg chg="add">
          <ac:chgData name="Jonathan Steve" userId="697c666ba7f8153b" providerId="Windows Live" clId="Web-{CB5D617D-FC1A-46E9-B90B-CB72E322D8F5}" dt="2020-08-22T02:46:33.262" v="50"/>
          <ac:spMkLst>
            <pc:docMk/>
            <pc:sldMk cId="2366465738" sldId="256"/>
            <ac:spMk id="32" creationId="{9822E561-F97C-4CBB-A9A6-A6BF6317BC84}"/>
          </ac:spMkLst>
        </pc:spChg>
        <pc:spChg chg="del">
          <ac:chgData name="Jonathan Steve" userId="697c666ba7f8153b" providerId="Windows Live" clId="Web-{CB5D617D-FC1A-46E9-B90B-CB72E322D8F5}" dt="2020-08-22T02:43:57.185" v="12"/>
          <ac:spMkLst>
            <pc:docMk/>
            <pc:sldMk cId="2366465738" sldId="256"/>
            <ac:spMk id="33" creationId="{92383F84-C600-480B-832D-6431B7467608}"/>
          </ac:spMkLst>
        </pc:spChg>
        <pc:spChg chg="add">
          <ac:chgData name="Jonathan Steve" userId="697c666ba7f8153b" providerId="Windows Live" clId="Web-{CB5D617D-FC1A-46E9-B90B-CB72E322D8F5}" dt="2020-08-22T02:46:33.262" v="50"/>
          <ac:spMkLst>
            <pc:docMk/>
            <pc:sldMk cId="2366465738" sldId="256"/>
            <ac:spMk id="34" creationId="{B01B0E58-A5C8-4CDA-A2E0-35DF94E59857}"/>
          </ac:spMkLst>
        </pc:spChg>
        <pc:spChg chg="del">
          <ac:chgData name="Jonathan Steve" userId="697c666ba7f8153b" providerId="Windows Live" clId="Web-{CB5D617D-FC1A-46E9-B90B-CB72E322D8F5}" dt="2020-08-22T02:44:10.249" v="15"/>
          <ac:spMkLst>
            <pc:docMk/>
            <pc:sldMk cId="2366465738" sldId="256"/>
            <ac:spMk id="35" creationId="{CEC7351A-4AC7-4D51-AA3B-CF1712EE6403}"/>
          </ac:spMkLst>
        </pc:spChg>
        <pc:spChg chg="del">
          <ac:chgData name="Jonathan Steve" userId="697c666ba7f8153b" providerId="Windows Live" clId="Web-{CB5D617D-FC1A-46E9-B90B-CB72E322D8F5}" dt="2020-08-22T02:44:17.234" v="25"/>
          <ac:spMkLst>
            <pc:docMk/>
            <pc:sldMk cId="2366465738" sldId="256"/>
            <ac:spMk id="41" creationId="{58A35DEB-2F0F-4C7F-957A-4B33AAED0659}"/>
          </ac:spMkLst>
        </pc:spChg>
        <pc:spChg chg="del">
          <ac:chgData name="Jonathan Steve" userId="697c666ba7f8153b" providerId="Windows Live" clId="Web-{CB5D617D-FC1A-46E9-B90B-CB72E322D8F5}" dt="2020-08-22T02:44:17.234" v="24"/>
          <ac:spMkLst>
            <pc:docMk/>
            <pc:sldMk cId="2366465738" sldId="256"/>
            <ac:spMk id="43" creationId="{F19A4BD3-C062-447B-867F-52323A6B68E5}"/>
          </ac:spMkLst>
        </pc:spChg>
        <pc:spChg chg="del">
          <ac:chgData name="Jonathan Steve" userId="697c666ba7f8153b" providerId="Windows Live" clId="Web-{CB5D617D-FC1A-46E9-B90B-CB72E322D8F5}" dt="2020-08-22T02:44:17.234" v="23"/>
          <ac:spMkLst>
            <pc:docMk/>
            <pc:sldMk cId="2366465738" sldId="256"/>
            <ac:spMk id="45" creationId="{E99C6554-8C1D-4280-904B-D55A115A71F2}"/>
          </ac:spMkLst>
        </pc:spChg>
        <pc:spChg chg="del">
          <ac:chgData name="Jonathan Steve" userId="697c666ba7f8153b" providerId="Windows Live" clId="Web-{CB5D617D-FC1A-46E9-B90B-CB72E322D8F5}" dt="2020-08-22T02:44:17.219" v="22"/>
          <ac:spMkLst>
            <pc:docMk/>
            <pc:sldMk cId="2366465738" sldId="256"/>
            <ac:spMk id="49" creationId="{30F13D70-9C43-4662-B476-30C06C5A2970}"/>
          </ac:spMkLst>
        </pc:spChg>
        <pc:spChg chg="del">
          <ac:chgData name="Jonathan Steve" userId="697c666ba7f8153b" providerId="Windows Live" clId="Web-{CB5D617D-FC1A-46E9-B90B-CB72E322D8F5}" dt="2020-08-22T02:44:17.219" v="21"/>
          <ac:spMkLst>
            <pc:docMk/>
            <pc:sldMk cId="2366465738" sldId="256"/>
            <ac:spMk id="51" creationId="{E45B974C-ED1B-4897-9544-BF704AFF70BA}"/>
          </ac:spMkLst>
        </pc:spChg>
        <pc:spChg chg="del">
          <ac:chgData name="Jonathan Steve" userId="697c666ba7f8153b" providerId="Windows Live" clId="Web-{CB5D617D-FC1A-46E9-B90B-CB72E322D8F5}" dt="2020-08-22T02:44:17.219" v="20"/>
          <ac:spMkLst>
            <pc:docMk/>
            <pc:sldMk cId="2366465738" sldId="256"/>
            <ac:spMk id="53" creationId="{F1E5E456-AF58-4AE7-AF05-4728B00E0D76}"/>
          </ac:spMkLst>
        </pc:spChg>
        <pc:spChg chg="del">
          <ac:chgData name="Jonathan Steve" userId="697c666ba7f8153b" providerId="Windows Live" clId="Web-{CB5D617D-FC1A-46E9-B90B-CB72E322D8F5}" dt="2020-08-22T02:44:07.640" v="13"/>
          <ac:spMkLst>
            <pc:docMk/>
            <pc:sldMk cId="2366465738" sldId="256"/>
            <ac:spMk id="55" creationId="{86B95F3E-2031-4106-B449-B9CE5D64CD01}"/>
          </ac:spMkLst>
        </pc:spChg>
        <pc:spChg chg="del">
          <ac:chgData name="Jonathan Steve" userId="697c666ba7f8153b" providerId="Windows Live" clId="Web-{CB5D617D-FC1A-46E9-B90B-CB72E322D8F5}" dt="2020-08-22T02:44:18.625" v="36"/>
          <ac:spMkLst>
            <pc:docMk/>
            <pc:sldMk cId="2366465738" sldId="256"/>
            <ac:spMk id="70" creationId="{67E475DB-BAD8-4219-A70D-BE720A0BBE9F}"/>
          </ac:spMkLst>
        </pc:spChg>
        <pc:spChg chg="del">
          <ac:chgData name="Jonathan Steve" userId="697c666ba7f8153b" providerId="Windows Live" clId="Web-{CB5D617D-FC1A-46E9-B90B-CB72E322D8F5}" dt="2020-08-22T02:44:12.874" v="16"/>
          <ac:spMkLst>
            <pc:docMk/>
            <pc:sldMk cId="2366465738" sldId="256"/>
            <ac:spMk id="79" creationId="{99362753-535C-4712-A7DF-93FFBACACCCE}"/>
          </ac:spMkLst>
        </pc:spChg>
        <pc:picChg chg="add mod">
          <ac:chgData name="Jonathan Steve" userId="697c666ba7f8153b" providerId="Windows Live" clId="Web-{CB5D617D-FC1A-46E9-B90B-CB72E322D8F5}" dt="2020-08-22T02:46:33.262" v="50"/>
          <ac:picMkLst>
            <pc:docMk/>
            <pc:sldMk cId="2366465738" sldId="256"/>
            <ac:picMk id="5" creationId="{53EA512E-EBCE-4B8F-A7D0-75B93E827523}"/>
          </ac:picMkLst>
        </pc:picChg>
        <pc:picChg chg="del">
          <ac:chgData name="Jonathan Steve" userId="697c666ba7f8153b" providerId="Windows Live" clId="Web-{CB5D617D-FC1A-46E9-B90B-CB72E322D8F5}" dt="2020-08-22T02:44:09.265" v="14"/>
          <ac:picMkLst>
            <pc:docMk/>
            <pc:sldMk cId="2366465738" sldId="256"/>
            <ac:picMk id="75" creationId="{3F9B0077-54B0-46A0-9A94-CD47DC5D6255}"/>
          </ac:picMkLst>
        </pc:picChg>
        <pc:cxnChg chg="del">
          <ac:chgData name="Jonathan Steve" userId="697c666ba7f8153b" providerId="Windows Live" clId="Web-{CB5D617D-FC1A-46E9-B90B-CB72E322D8F5}" dt="2020-08-22T02:44:17.234" v="35"/>
          <ac:cxnSpMkLst>
            <pc:docMk/>
            <pc:sldMk cId="2366465738" sldId="256"/>
            <ac:cxnSpMk id="64" creationId="{F4EF5B8B-CC97-4460-9B2D-C4257E727FDF}"/>
          </ac:cxnSpMkLst>
        </pc:cxnChg>
        <pc:cxnChg chg="del">
          <ac:chgData name="Jonathan Steve" userId="697c666ba7f8153b" providerId="Windows Live" clId="Web-{CB5D617D-FC1A-46E9-B90B-CB72E322D8F5}" dt="2020-08-22T02:44:14.125" v="17"/>
          <ac:cxnSpMkLst>
            <pc:docMk/>
            <pc:sldMk cId="2366465738" sldId="256"/>
            <ac:cxnSpMk id="67" creationId="{84DBF2B3-CEF7-42CB-8E4C-0E90143C1280}"/>
          </ac:cxnSpMkLst>
        </pc:cxnChg>
        <pc:cxnChg chg="del">
          <ac:chgData name="Jonathan Steve" userId="697c666ba7f8153b" providerId="Windows Live" clId="Web-{CB5D617D-FC1A-46E9-B90B-CB72E322D8F5}" dt="2020-08-22T02:44:17.234" v="34"/>
          <ac:cxnSpMkLst>
            <pc:docMk/>
            <pc:sldMk cId="2366465738" sldId="256"/>
            <ac:cxnSpMk id="72" creationId="{5F1073BF-A9E8-4FD0-90D8-BBF32B316ACE}"/>
          </ac:cxnSpMkLst>
        </pc:cxnChg>
      </pc:sldChg>
      <pc:sldChg chg="addSp delSp modSp">
        <pc:chgData name="Jonathan Steve" userId="697c666ba7f8153b" providerId="Windows Live" clId="Web-{CB5D617D-FC1A-46E9-B90B-CB72E322D8F5}" dt="2020-08-22T02:45:12.645" v="39" actId="1076"/>
        <pc:sldMkLst>
          <pc:docMk/>
          <pc:sldMk cId="408602695" sldId="258"/>
        </pc:sldMkLst>
        <pc:picChg chg="del">
          <ac:chgData name="Jonathan Steve" userId="697c666ba7f8153b" providerId="Windows Live" clId="Web-{CB5D617D-FC1A-46E9-B90B-CB72E322D8F5}" dt="2020-08-22T02:42:35.178" v="6"/>
          <ac:picMkLst>
            <pc:docMk/>
            <pc:sldMk cId="408602695" sldId="258"/>
            <ac:picMk id="2" creationId="{1E693809-FD75-4823-9502-DFFE9D8D9A26}"/>
          </ac:picMkLst>
        </pc:picChg>
        <pc:picChg chg="add mod modCrop">
          <ac:chgData name="Jonathan Steve" userId="697c666ba7f8153b" providerId="Windows Live" clId="Web-{CB5D617D-FC1A-46E9-B90B-CB72E322D8F5}" dt="2020-08-22T02:45:12.645" v="39" actId="1076"/>
          <ac:picMkLst>
            <pc:docMk/>
            <pc:sldMk cId="408602695" sldId="258"/>
            <ac:picMk id="3" creationId="{E2ADA60E-D681-401B-B842-23E5D78D72F6}"/>
          </ac:picMkLst>
        </pc:picChg>
      </pc:sldChg>
      <pc:sldChg chg="delSp modSp">
        <pc:chgData name="Jonathan Steve" userId="697c666ba7f8153b" providerId="Windows Live" clId="Web-{CB5D617D-FC1A-46E9-B90B-CB72E322D8F5}" dt="2020-08-22T02:47:57.957" v="95"/>
        <pc:sldMkLst>
          <pc:docMk/>
          <pc:sldMk cId="3053258760" sldId="259"/>
        </pc:sldMkLst>
        <pc:spChg chg="mod">
          <ac:chgData name="Jonathan Steve" userId="697c666ba7f8153b" providerId="Windows Live" clId="Web-{CB5D617D-FC1A-46E9-B90B-CB72E322D8F5}" dt="2020-08-22T02:46:51.170" v="51" actId="20577"/>
          <ac:spMkLst>
            <pc:docMk/>
            <pc:sldMk cId="3053258760" sldId="259"/>
            <ac:spMk id="2" creationId="{17F8C9D3-EF42-4A65-B5FB-28298D7B2493}"/>
          </ac:spMkLst>
        </pc:spChg>
        <pc:spChg chg="mod">
          <ac:chgData name="Jonathan Steve" userId="697c666ba7f8153b" providerId="Windows Live" clId="Web-{CB5D617D-FC1A-46E9-B90B-CB72E322D8F5}" dt="2020-08-22T02:47:26.845" v="84" actId="14100"/>
          <ac:spMkLst>
            <pc:docMk/>
            <pc:sldMk cId="3053258760" sldId="259"/>
            <ac:spMk id="3" creationId="{B0BCAB7A-331C-451E-9673-A881ED967B3F}"/>
          </ac:spMkLst>
        </pc:spChg>
        <pc:spChg chg="mod">
          <ac:chgData name="Jonathan Steve" userId="697c666ba7f8153b" providerId="Windows Live" clId="Web-{CB5D617D-FC1A-46E9-B90B-CB72E322D8F5}" dt="2020-08-22T02:47:29.345" v="85" actId="14100"/>
          <ac:spMkLst>
            <pc:docMk/>
            <pc:sldMk cId="3053258760" sldId="259"/>
            <ac:spMk id="4" creationId="{76828EFA-98DD-4915-B85F-009DD949EBC7}"/>
          </ac:spMkLst>
        </pc:spChg>
        <pc:spChg chg="del">
          <ac:chgData name="Jonathan Steve" userId="697c666ba7f8153b" providerId="Windows Live" clId="Web-{CB5D617D-FC1A-46E9-B90B-CB72E322D8F5}" dt="2020-08-22T02:47:05.671" v="63"/>
          <ac:spMkLst>
            <pc:docMk/>
            <pc:sldMk cId="3053258760" sldId="259"/>
            <ac:spMk id="5" creationId="{17D9BB61-67D0-41EC-A854-28D6D6B1BCFA}"/>
          </ac:spMkLst>
        </pc:spChg>
        <pc:spChg chg="mod">
          <ac:chgData name="Jonathan Steve" userId="697c666ba7f8153b" providerId="Windows Live" clId="Web-{CB5D617D-FC1A-46E9-B90B-CB72E322D8F5}" dt="2020-08-22T02:47:32.220" v="86" actId="14100"/>
          <ac:spMkLst>
            <pc:docMk/>
            <pc:sldMk cId="3053258760" sldId="259"/>
            <ac:spMk id="6" creationId="{3A4E9871-2F7E-4109-9265-E01A2DC8E54B}"/>
          </ac:spMkLst>
        </pc:spChg>
        <pc:spChg chg="del">
          <ac:chgData name="Jonathan Steve" userId="697c666ba7f8153b" providerId="Windows Live" clId="Web-{CB5D617D-FC1A-46E9-B90B-CB72E322D8F5}" dt="2020-08-22T02:47:09.812" v="66"/>
          <ac:spMkLst>
            <pc:docMk/>
            <pc:sldMk cId="3053258760" sldId="259"/>
            <ac:spMk id="7" creationId="{12679949-9C0B-4493-811C-EF1C3B08653C}"/>
          </ac:spMkLst>
        </pc:spChg>
        <pc:spChg chg="mod">
          <ac:chgData name="Jonathan Steve" userId="697c666ba7f8153b" providerId="Windows Live" clId="Web-{CB5D617D-FC1A-46E9-B90B-CB72E322D8F5}" dt="2020-08-22T02:47:50.440" v="90" actId="1076"/>
          <ac:spMkLst>
            <pc:docMk/>
            <pc:sldMk cId="3053258760" sldId="259"/>
            <ac:spMk id="9" creationId="{BB6AA120-869E-4FFD-B295-30B3C080C407}"/>
          </ac:spMkLst>
        </pc:spChg>
        <pc:spChg chg="mod">
          <ac:chgData name="Jonathan Steve" userId="697c666ba7f8153b" providerId="Windows Live" clId="Web-{CB5D617D-FC1A-46E9-B90B-CB72E322D8F5}" dt="2020-08-22T02:47:43.393" v="87" actId="1076"/>
          <ac:spMkLst>
            <pc:docMk/>
            <pc:sldMk cId="3053258760" sldId="259"/>
            <ac:spMk id="11" creationId="{08F13899-7C54-4619-A342-8E1FE58942F8}"/>
          </ac:spMkLst>
        </pc:spChg>
        <pc:spChg chg="del mod">
          <ac:chgData name="Jonathan Steve" userId="697c666ba7f8153b" providerId="Windows Live" clId="Web-{CB5D617D-FC1A-46E9-B90B-CB72E322D8F5}" dt="2020-08-22T02:47:57.957" v="95"/>
          <ac:spMkLst>
            <pc:docMk/>
            <pc:sldMk cId="3053258760" sldId="259"/>
            <ac:spMk id="13" creationId="{1163B19E-27E0-45E4-9E33-E8913A04C966}"/>
          </ac:spMkLst>
        </pc:spChg>
        <pc:spChg chg="del">
          <ac:chgData name="Jonathan Steve" userId="697c666ba7f8153b" providerId="Windows Live" clId="Web-{CB5D617D-FC1A-46E9-B90B-CB72E322D8F5}" dt="2020-08-22T02:47:07.030" v="64"/>
          <ac:spMkLst>
            <pc:docMk/>
            <pc:sldMk cId="3053258760" sldId="259"/>
            <ac:spMk id="17" creationId="{FE7EAF3C-5F38-4D3C-9752-3F56E96C9F3C}"/>
          </ac:spMkLst>
        </pc:spChg>
        <pc:spChg chg="del mod">
          <ac:chgData name="Jonathan Steve" userId="697c666ba7f8153b" providerId="Windows Live" clId="Web-{CB5D617D-FC1A-46E9-B90B-CB72E322D8F5}" dt="2020-08-22T02:47:19.860" v="81"/>
          <ac:spMkLst>
            <pc:docMk/>
            <pc:sldMk cId="3053258760" sldId="259"/>
            <ac:spMk id="19" creationId="{BC46C010-CDDD-4A65-BD12-34682FF81D08}"/>
          </ac:spMkLst>
        </pc:spChg>
        <pc:spChg chg="mod">
          <ac:chgData name="Jonathan Steve" userId="697c666ba7f8153b" providerId="Windows Live" clId="Web-{CB5D617D-FC1A-46E9-B90B-CB72E322D8F5}" dt="2020-08-22T02:47:50.440" v="91" actId="1076"/>
          <ac:spMkLst>
            <pc:docMk/>
            <pc:sldMk cId="3053258760" sldId="259"/>
            <ac:spMk id="21" creationId="{CB4F915E-A073-4B97-9082-108C2D3F6F90}"/>
          </ac:spMkLst>
        </pc:spChg>
        <pc:spChg chg="mod">
          <ac:chgData name="Jonathan Steve" userId="697c666ba7f8153b" providerId="Windows Live" clId="Web-{CB5D617D-FC1A-46E9-B90B-CB72E322D8F5}" dt="2020-08-22T02:47:43.409" v="88" actId="1076"/>
          <ac:spMkLst>
            <pc:docMk/>
            <pc:sldMk cId="3053258760" sldId="259"/>
            <ac:spMk id="23" creationId="{2D7E41EA-34C0-4F55-ABE0-8F9E35771E76}"/>
          </ac:spMkLst>
        </pc:spChg>
        <pc:spChg chg="del mod">
          <ac:chgData name="Jonathan Steve" userId="697c666ba7f8153b" providerId="Windows Live" clId="Web-{CB5D617D-FC1A-46E9-B90B-CB72E322D8F5}" dt="2020-08-22T02:47:57.957" v="93"/>
          <ac:spMkLst>
            <pc:docMk/>
            <pc:sldMk cId="3053258760" sldId="259"/>
            <ac:spMk id="25" creationId="{3D487F9D-8031-4ACE-B033-3669ADD7E012}"/>
          </ac:spMkLst>
        </pc:spChg>
        <pc:spChg chg="del mod">
          <ac:chgData name="Jonathan Steve" userId="697c666ba7f8153b" providerId="Windows Live" clId="Web-{CB5D617D-FC1A-46E9-B90B-CB72E322D8F5}" dt="2020-08-22T02:47:57.957" v="94"/>
          <ac:spMkLst>
            <pc:docMk/>
            <pc:sldMk cId="3053258760" sldId="259"/>
            <ac:spMk id="31" creationId="{1AF3467F-0586-4B92-85F7-E5B1984D1D2C}"/>
          </ac:spMkLst>
        </pc:spChg>
        <pc:spChg chg="del">
          <ac:chgData name="Jonathan Steve" userId="697c666ba7f8153b" providerId="Windows Live" clId="Web-{CB5D617D-FC1A-46E9-B90B-CB72E322D8F5}" dt="2020-08-22T02:47:08.468" v="65"/>
          <ac:spMkLst>
            <pc:docMk/>
            <pc:sldMk cId="3053258760" sldId="259"/>
            <ac:spMk id="33" creationId="{A73108EA-7010-43C9-B113-8C75C99F2F2E}"/>
          </ac:spMkLst>
        </pc:spChg>
        <pc:spChg chg="del">
          <ac:chgData name="Jonathan Steve" userId="697c666ba7f8153b" providerId="Windows Live" clId="Web-{CB5D617D-FC1A-46E9-B90B-CB72E322D8F5}" dt="2020-08-22T02:47:22.860" v="83"/>
          <ac:spMkLst>
            <pc:docMk/>
            <pc:sldMk cId="3053258760" sldId="259"/>
            <ac:spMk id="35" creationId="{CAE2A611-2A61-445C-A7C6-338FE08E82A3}"/>
          </ac:spMkLst>
        </pc:spChg>
        <pc:spChg chg="del">
          <ac:chgData name="Jonathan Steve" userId="697c666ba7f8153b" providerId="Windows Live" clId="Web-{CB5D617D-FC1A-46E9-B90B-CB72E322D8F5}" dt="2020-08-22T02:47:21.579" v="82"/>
          <ac:spMkLst>
            <pc:docMk/>
            <pc:sldMk cId="3053258760" sldId="259"/>
            <ac:spMk id="37" creationId="{A2A892C3-73D7-4690-BD70-74B57B4B75E1}"/>
          </ac:spMkLst>
        </pc:spChg>
        <pc:spChg chg="mod">
          <ac:chgData name="Jonathan Steve" userId="697c666ba7f8153b" providerId="Windows Live" clId="Web-{CB5D617D-FC1A-46E9-B90B-CB72E322D8F5}" dt="2020-08-22T02:47:50.456" v="92" actId="1076"/>
          <ac:spMkLst>
            <pc:docMk/>
            <pc:sldMk cId="3053258760" sldId="259"/>
            <ac:spMk id="39" creationId="{1F31BC61-0E78-4D6D-9524-6C54A35A2F23}"/>
          </ac:spMkLst>
        </pc:spChg>
        <pc:spChg chg="mod">
          <ac:chgData name="Jonathan Steve" userId="697c666ba7f8153b" providerId="Windows Live" clId="Web-{CB5D617D-FC1A-46E9-B90B-CB72E322D8F5}" dt="2020-08-22T02:47:43.409" v="89" actId="1076"/>
          <ac:spMkLst>
            <pc:docMk/>
            <pc:sldMk cId="3053258760" sldId="259"/>
            <ac:spMk id="41" creationId="{9593AD24-8F02-4F35-A50E-1C97B81845C9}"/>
          </ac:spMkLst>
        </pc:spChg>
      </pc:sldChg>
      <pc:sldChg chg="addSp delSp modSp mod setBg">
        <pc:chgData name="Jonathan Steve" userId="697c666ba7f8153b" providerId="Windows Live" clId="Web-{CB5D617D-FC1A-46E9-B90B-CB72E322D8F5}" dt="2020-08-22T02:52:07.369" v="184" actId="1076"/>
        <pc:sldMkLst>
          <pc:docMk/>
          <pc:sldMk cId="1575161641" sldId="262"/>
        </pc:sldMkLst>
        <pc:spChg chg="mod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6" creationId="{83DF2815-ACE3-4006-934E-1F824B819645}"/>
          </ac:spMkLst>
        </pc:spChg>
        <pc:spChg chg="add mod">
          <ac:chgData name="Jonathan Steve" userId="697c666ba7f8153b" providerId="Windows Live" clId="Web-{CB5D617D-FC1A-46E9-B90B-CB72E322D8F5}" dt="2020-08-22T02:51:45.852" v="140" actId="1076"/>
          <ac:spMkLst>
            <pc:docMk/>
            <pc:sldMk cId="1575161641" sldId="262"/>
            <ac:spMk id="7" creationId="{7D604ED2-1847-455B-8792-B062CBE53916}"/>
          </ac:spMkLst>
        </pc:spChg>
        <pc:spChg chg="del mod">
          <ac:chgData name="Jonathan Steve" userId="697c666ba7f8153b" providerId="Windows Live" clId="Web-{CB5D617D-FC1A-46E9-B90B-CB72E322D8F5}" dt="2020-08-22T02:48:20.959" v="103"/>
          <ac:spMkLst>
            <pc:docMk/>
            <pc:sldMk cId="1575161641" sldId="262"/>
            <ac:spMk id="8" creationId="{FE8A43B4-2A38-47A0-B98F-DA95B53E861A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9" creationId="{1E5E4503-CC62-4DA9-9121-0A15719984CE}"/>
          </ac:spMkLst>
        </pc:spChg>
        <pc:spChg chg="del mod">
          <ac:chgData name="Jonathan Steve" userId="697c666ba7f8153b" providerId="Windows Live" clId="Web-{CB5D617D-FC1A-46E9-B90B-CB72E322D8F5}" dt="2020-08-22T02:48:23.709" v="104"/>
          <ac:spMkLst>
            <pc:docMk/>
            <pc:sldMk cId="1575161641" sldId="262"/>
            <ac:spMk id="10" creationId="{1B301132-2904-4F18-B39E-7EF373FA46FF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1" creationId="{1BB1D3B0-1E2E-48E2-ACCC-EE147A9A0CE0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2" creationId="{D8D61A1B-3C4C-4F0E-965F-15837624CF5B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3" creationId="{4BB8B191-5BC6-486A-8E6E-13B1C9EEE83D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4" creationId="{00E56243-9701-44E8-8A92-319433305195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5" creationId="{06E3DE27-4115-4B5D-A9DB-3C7CDC82B121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6" creationId="{5B1F1915-E076-48EB-BB4A-EE9808EB40CB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7" creationId="{AA5196B7-638B-4DC2-897C-9F49E9D46FD9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8" creationId="{CF90FA3E-29C5-4FF4-8E7C-F402393C4282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9" creationId="{3B9D99A0-5C95-4ADE-8025-C8F7231BE86F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20" creationId="{A21EFF75-981B-45D2-8F70-7BCFA27098B7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21" creationId="{C5FA38F3-CCB8-430C-905D-AB0CAA334A19}"/>
          </ac:spMkLst>
        </pc:spChg>
        <pc:spChg chg="add mod">
          <ac:chgData name="Jonathan Steve" userId="697c666ba7f8153b" providerId="Windows Live" clId="Web-{CB5D617D-FC1A-46E9-B90B-CB72E322D8F5}" dt="2020-08-22T02:52:07.369" v="184" actId="1076"/>
          <ac:spMkLst>
            <pc:docMk/>
            <pc:sldMk cId="1575161641" sldId="262"/>
            <ac:spMk id="22" creationId="{7820387D-83E1-488D-B629-49762C33640E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23" creationId="{2EE7A3E2-6763-48C0-8ACA-83BB40F95D7F}"/>
          </ac:spMkLst>
        </pc:spChg>
        <pc:picChg chg="add mod ord">
          <ac:chgData name="Jonathan Steve" userId="697c666ba7f8153b" providerId="Windows Live" clId="Web-{CB5D617D-FC1A-46E9-B90B-CB72E322D8F5}" dt="2020-08-22T02:51:10.567" v="122" actId="1076"/>
          <ac:picMkLst>
            <pc:docMk/>
            <pc:sldMk cId="1575161641" sldId="262"/>
            <ac:picMk id="2" creationId="{FF36CF15-C495-40F5-AAB2-D051A5518773}"/>
          </ac:picMkLst>
        </pc:picChg>
        <pc:picChg chg="del">
          <ac:chgData name="Jonathan Steve" userId="697c666ba7f8153b" providerId="Windows Live" clId="Web-{CB5D617D-FC1A-46E9-B90B-CB72E322D8F5}" dt="2020-08-22T02:48:19.724" v="102"/>
          <ac:picMkLst>
            <pc:docMk/>
            <pc:sldMk cId="1575161641" sldId="262"/>
            <ac:picMk id="3" creationId="{9EE1273C-50CD-498C-B5F5-312CE6989090}"/>
          </ac:picMkLst>
        </pc:picChg>
        <pc:picChg chg="del">
          <ac:chgData name="Jonathan Steve" userId="697c666ba7f8153b" providerId="Windows Live" clId="Web-{CB5D617D-FC1A-46E9-B90B-CB72E322D8F5}" dt="2020-08-22T02:48:19.412" v="101"/>
          <ac:picMkLst>
            <pc:docMk/>
            <pc:sldMk cId="1575161641" sldId="262"/>
            <ac:picMk id="4" creationId="{770E2C1F-14B2-4CF4-884A-012DA528A812}"/>
          </ac:picMkLst>
        </pc:picChg>
        <pc:picChg chg="add mod">
          <ac:chgData name="Jonathan Steve" userId="697c666ba7f8153b" providerId="Windows Live" clId="Web-{CB5D617D-FC1A-46E9-B90B-CB72E322D8F5}" dt="2020-08-22T02:51:05.489" v="121" actId="1076"/>
          <ac:picMkLst>
            <pc:docMk/>
            <pc:sldMk cId="1575161641" sldId="262"/>
            <ac:picMk id="5" creationId="{2F679F12-5785-4344-8F0A-F25D93EAAE61}"/>
          </ac:picMkLst>
        </pc:picChg>
      </pc:sldChg>
      <pc:sldChg chg="modSp">
        <pc:chgData name="Jonathan Steve" userId="697c666ba7f8153b" providerId="Windows Live" clId="Web-{CB5D617D-FC1A-46E9-B90B-CB72E322D8F5}" dt="2020-08-22T02:53:30.783" v="198" actId="20577"/>
        <pc:sldMkLst>
          <pc:docMk/>
          <pc:sldMk cId="3263214014" sldId="263"/>
        </pc:sldMkLst>
        <pc:spChg chg="mod">
          <ac:chgData name="Jonathan Steve" userId="697c666ba7f8153b" providerId="Windows Live" clId="Web-{CB5D617D-FC1A-46E9-B90B-CB72E322D8F5}" dt="2020-08-22T02:53:30.783" v="198" actId="20577"/>
          <ac:spMkLst>
            <pc:docMk/>
            <pc:sldMk cId="3263214014" sldId="263"/>
            <ac:spMk id="6" creationId="{3A40690F-EE15-4B6F-8FAA-7EC0DBD9640E}"/>
          </ac:spMkLst>
        </pc:spChg>
      </pc:sldChg>
      <pc:sldChg chg="addSp delSp modSp new">
        <pc:chgData name="Jonathan Steve" userId="697c666ba7f8153b" providerId="Windows Live" clId="Web-{CB5D617D-FC1A-46E9-B90B-CB72E322D8F5}" dt="2020-08-22T02:53:15.766" v="197" actId="1076"/>
        <pc:sldMkLst>
          <pc:docMk/>
          <pc:sldMk cId="480429312" sldId="264"/>
        </pc:sldMkLst>
        <pc:spChg chg="del">
          <ac:chgData name="Jonathan Steve" userId="697c666ba7f8153b" providerId="Windows Live" clId="Web-{CB5D617D-FC1A-46E9-B90B-CB72E322D8F5}" dt="2020-08-22T02:52:35.294" v="188"/>
          <ac:spMkLst>
            <pc:docMk/>
            <pc:sldMk cId="480429312" sldId="264"/>
            <ac:spMk id="2" creationId="{BBD203F2-ECD2-4814-9639-585551FBDFBF}"/>
          </ac:spMkLst>
        </pc:spChg>
        <pc:spChg chg="del">
          <ac:chgData name="Jonathan Steve" userId="697c666ba7f8153b" providerId="Windows Live" clId="Web-{CB5D617D-FC1A-46E9-B90B-CB72E322D8F5}" dt="2020-08-22T02:52:33.497" v="186"/>
          <ac:spMkLst>
            <pc:docMk/>
            <pc:sldMk cId="480429312" sldId="264"/>
            <ac:spMk id="3" creationId="{F8ABE594-032F-4BDB-A8E2-32B75BF42CBB}"/>
          </ac:spMkLst>
        </pc:spChg>
        <pc:spChg chg="del">
          <ac:chgData name="Jonathan Steve" userId="697c666ba7f8153b" providerId="Windows Live" clId="Web-{CB5D617D-FC1A-46E9-B90B-CB72E322D8F5}" dt="2020-08-22T02:52:34.153" v="187"/>
          <ac:spMkLst>
            <pc:docMk/>
            <pc:sldMk cId="480429312" sldId="264"/>
            <ac:spMk id="4" creationId="{3EA43200-FB0D-407A-8E7A-0A34D59E9F45}"/>
          </ac:spMkLst>
        </pc:spChg>
        <pc:picChg chg="add mod modCrop">
          <ac:chgData name="Jonathan Steve" userId="697c666ba7f8153b" providerId="Windows Live" clId="Web-{CB5D617D-FC1A-46E9-B90B-CB72E322D8F5}" dt="2020-08-22T02:53:15.766" v="197" actId="1076"/>
          <ac:picMkLst>
            <pc:docMk/>
            <pc:sldMk cId="480429312" sldId="264"/>
            <ac:picMk id="5" creationId="{5614D80C-6BF7-4C98-B428-84EAD67077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80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07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98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35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4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43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26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2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24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3A40690F-EE15-4B6F-8FAA-7EC0DBD9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58875"/>
            <a:ext cx="11029616" cy="1013800"/>
          </a:xfrm>
        </p:spPr>
        <p:txBody>
          <a:bodyPr/>
          <a:lstStyle/>
          <a:p>
            <a:r>
              <a:rPr lang="es-ES"/>
              <a:t>Ejercicio </a:t>
            </a:r>
            <a:r>
              <a:rPr lang="es-ES" smtClean="0"/>
              <a:t>n°4 </a:t>
            </a:r>
            <a:r>
              <a:rPr lang="es-ES" dirty="0"/>
              <a:t>- java</a:t>
            </a:r>
            <a:endParaRPr lang="es-PE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="" xmlns:a16="http://schemas.microsoft.com/office/drawing/2014/main" id="{7E33C00D-7BAE-4CEC-9D75-0C8F60D1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/>
              <a:t>INTEGRANTE:</a:t>
            </a: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r>
              <a:rPr lang="es-ES" sz="3600" dirty="0"/>
              <a:t>ALDER FLOREZ </a:t>
            </a:r>
            <a:r>
              <a:rPr lang="es-ES" sz="3600" dirty="0" smtClean="0"/>
              <a:t>GUTIERREZ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632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E2ADA60E-D681-401B-B842-23E5D78D7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60" r="-138"/>
          <a:stretch/>
        </p:blipFill>
        <p:spPr>
          <a:xfrm>
            <a:off x="1586175" y="1470322"/>
            <a:ext cx="8932190" cy="43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5">
            <a:extLst>
              <a:ext uri="{FF2B5EF4-FFF2-40B4-BE49-F238E27FC236}">
                <a16:creationId xmlns="" xmlns:a16="http://schemas.microsoft.com/office/drawing/2014/main" id="{F7207B7B-5C57-458C-BE38-95D2CD7655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="" xmlns:a16="http://schemas.microsoft.com/office/drawing/2014/main" id="{9822E561-F97C-4CBB-A9A6-A6BF6317BC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95A2E8CD-5D43-4D27-8181-26DA0293B958}"/>
              </a:ext>
            </a:extLst>
          </p:cNvPr>
          <p:cNvSpPr txBox="1"/>
          <p:nvPr/>
        </p:nvSpPr>
        <p:spPr>
          <a:xfrm>
            <a:off x="8109235" y="863695"/>
            <a:ext cx="3511233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u="sng" cap="all" dirty="0">
                <a:latin typeface="+mj-lt"/>
                <a:ea typeface="+mj-ea"/>
                <a:cs typeface="+mj-cs"/>
              </a:rPr>
              <a:t>VIEW</a:t>
            </a:r>
          </a:p>
        </p:txBody>
      </p:sp>
      <p:sp>
        <p:nvSpPr>
          <p:cNvPr id="34" name="Rectangle 29">
            <a:extLst>
              <a:ext uri="{FF2B5EF4-FFF2-40B4-BE49-F238E27FC236}">
                <a16:creationId xmlns="" xmlns:a16="http://schemas.microsoft.com/office/drawing/2014/main" id="{B01B0E58-A5C8-4CDA-A2E0-35DF94E59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4" y="726870"/>
            <a:ext cx="5114520" cy="518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46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B0BCAB7A-331C-451E-9673-A881ED967B3F}"/>
              </a:ext>
            </a:extLst>
          </p:cNvPr>
          <p:cNvSpPr/>
          <p:nvPr/>
        </p:nvSpPr>
        <p:spPr>
          <a:xfrm>
            <a:off x="4016395" y="1544788"/>
            <a:ext cx="3459961" cy="3213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="" xmlns:a16="http://schemas.microsoft.com/office/drawing/2014/main" id="{BB6AA120-869E-4FFD-B295-30B3C080C407}"/>
              </a:ext>
            </a:extLst>
          </p:cNvPr>
          <p:cNvSpPr/>
          <p:nvPr/>
        </p:nvSpPr>
        <p:spPr>
          <a:xfrm>
            <a:off x="2874312" y="2907567"/>
            <a:ext cx="609600" cy="4876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="" xmlns:a16="http://schemas.microsoft.com/office/drawing/2014/main" id="{08F13899-7C54-4619-A342-8E1FE58942F8}"/>
              </a:ext>
            </a:extLst>
          </p:cNvPr>
          <p:cNvSpPr/>
          <p:nvPr/>
        </p:nvSpPr>
        <p:spPr>
          <a:xfrm>
            <a:off x="7794574" y="2942829"/>
            <a:ext cx="609600" cy="48763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17F8C9D3-EF42-4A65-B5FB-28298D7B2493}"/>
              </a:ext>
            </a:extLst>
          </p:cNvPr>
          <p:cNvSpPr txBox="1"/>
          <p:nvPr/>
        </p:nvSpPr>
        <p:spPr>
          <a:xfrm>
            <a:off x="625504" y="0"/>
            <a:ext cx="21419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800" dirty="0"/>
              <a:t>SERVICES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4861462" y="2748869"/>
            <a:ext cx="2056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dirty="0" err="1">
                <a:solidFill>
                  <a:schemeClr val="bg1"/>
                </a:solidFill>
              </a:rPr>
              <a:t>procprom</a:t>
            </a:r>
            <a:endParaRPr lang="es-PE" sz="36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042275" y="5890581"/>
            <a:ext cx="4847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 err="1" smtClean="0"/>
              <a:t>procprom</a:t>
            </a:r>
            <a:r>
              <a:rPr lang="es-PE" sz="2800" dirty="0" smtClean="0"/>
              <a:t> = procesar promedio</a:t>
            </a:r>
            <a:endParaRPr lang="es-PE" sz="2800" dirty="0"/>
          </a:p>
        </p:txBody>
      </p:sp>
      <p:sp>
        <p:nvSpPr>
          <p:cNvPr id="14" name="13 Rectángulo"/>
          <p:cNvSpPr/>
          <p:nvPr/>
        </p:nvSpPr>
        <p:spPr>
          <a:xfrm>
            <a:off x="1511461" y="3280507"/>
            <a:ext cx="59009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 smtClean="0"/>
              <a:t>num1</a:t>
            </a:r>
          </a:p>
          <a:p>
            <a:r>
              <a:rPr lang="es-PE" sz="1400" dirty="0" smtClean="0"/>
              <a:t>num2</a:t>
            </a:r>
          </a:p>
          <a:p>
            <a:r>
              <a:rPr lang="es-PE" sz="1400" dirty="0" smtClean="0"/>
              <a:t>num3</a:t>
            </a:r>
          </a:p>
          <a:p>
            <a:r>
              <a:rPr lang="es-PE" sz="1400" dirty="0" smtClean="0"/>
              <a:t>num4</a:t>
            </a:r>
          </a:p>
          <a:p>
            <a:r>
              <a:rPr lang="es-PE" sz="1400" dirty="0" smtClean="0"/>
              <a:t>num5</a:t>
            </a:r>
            <a:endParaRPr lang="es-PE" sz="1400" dirty="0"/>
          </a:p>
        </p:txBody>
      </p:sp>
      <p:sp>
        <p:nvSpPr>
          <p:cNvPr id="15" name="14 Rectángulo"/>
          <p:cNvSpPr/>
          <p:nvPr/>
        </p:nvSpPr>
        <p:spPr>
          <a:xfrm>
            <a:off x="8769618" y="2877124"/>
            <a:ext cx="1760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err="1" smtClean="0"/>
              <a:t>Datosdto</a:t>
            </a:r>
            <a:endParaRPr lang="es-PE" sz="3200" dirty="0"/>
          </a:p>
        </p:txBody>
      </p:sp>
      <p:sp>
        <p:nvSpPr>
          <p:cNvPr id="16" name="15 Rectángulo"/>
          <p:cNvSpPr/>
          <p:nvPr/>
        </p:nvSpPr>
        <p:spPr>
          <a:xfrm>
            <a:off x="926301" y="2748869"/>
            <a:ext cx="1760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err="1" smtClean="0"/>
              <a:t>Datosdto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0532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3DF2815-ACE3-4006-934E-1F824B819645}"/>
              </a:ext>
            </a:extLst>
          </p:cNvPr>
          <p:cNvSpPr txBox="1"/>
          <p:nvPr/>
        </p:nvSpPr>
        <p:spPr>
          <a:xfrm rot="16200000">
            <a:off x="-747808" y="2929089"/>
            <a:ext cx="26725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800" u="sng" dirty="0"/>
              <a:t>APLICACIÓN</a:t>
            </a:r>
            <a:r>
              <a:rPr lang="es-PE" sz="2800" b="1" u="sng" dirty="0"/>
              <a:t> </a:t>
            </a:r>
            <a:endParaRPr lang="es-ES" sz="28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2578950" y="6501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PRUEBA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820387D-83E1-488D-B629-49762C33640E}"/>
              </a:ext>
            </a:extLst>
          </p:cNvPr>
          <p:cNvSpPr txBox="1"/>
          <p:nvPr/>
        </p:nvSpPr>
        <p:spPr>
          <a:xfrm>
            <a:off x="7138100" y="6729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PRUEBA 02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93" y="1078440"/>
            <a:ext cx="4136849" cy="537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00" y="1078440"/>
            <a:ext cx="4276694" cy="553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1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285</TotalTime>
  <Words>28</Words>
  <Application>Microsoft Office PowerPoint</Application>
  <PresentationFormat>Personalizado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Dividendo</vt:lpstr>
      <vt:lpstr>Ejercicio n°4 - java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ALICIA MINAYA VASQUEZ</dc:creator>
  <cp:lastModifiedBy>Alder</cp:lastModifiedBy>
  <cp:revision>107</cp:revision>
  <dcterms:created xsi:type="dcterms:W3CDTF">2020-08-10T23:43:54Z</dcterms:created>
  <dcterms:modified xsi:type="dcterms:W3CDTF">2020-08-22T12:56:04Z</dcterms:modified>
</cp:coreProperties>
</file>