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F76A2-F5A8-4078-973C-1CDA3EE85DF4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6E2-BBA0-41FC-8AAE-03A37AD097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35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39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7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56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09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49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39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4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656E2-BBA0-41FC-8AAE-03A37AD097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5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5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874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71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38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075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62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4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5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30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9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81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72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5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33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37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B785-F73D-46F4-BA7E-B92DC2687346}" type="datetimeFigureOut">
              <a:rPr lang="es-PE" smtClean="0"/>
              <a:t>18/08/2020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93B6-50E8-404D-AC3D-E8607B55EE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760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3F7F3-01E0-4217-8CB6-57C447D7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Curso de Programación con Java.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FAE24-42F3-4AA2-A371-BB1A23B9C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Alumno: </a:t>
            </a:r>
            <a:r>
              <a:rPr lang="es-ES" dirty="0" err="1"/>
              <a:t>Lactayo</a:t>
            </a:r>
            <a:r>
              <a:rPr lang="es-ES" dirty="0"/>
              <a:t> De La Torre Hernán Jesús.</a:t>
            </a:r>
          </a:p>
          <a:p>
            <a:r>
              <a:rPr lang="es-ES" dirty="0"/>
              <a:t>Docente: Coronel Castillo Eric Gustavo.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52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955A2-A990-4F92-B1FC-D6F7ABED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N°4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ADD31-FDAA-4D95-A591-214AFF8C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5203"/>
            <a:ext cx="9613861" cy="450854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Enunciado: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s-ES" b="1" dirty="0"/>
              <a:t>	</a:t>
            </a:r>
            <a:r>
              <a:rPr lang="es-ES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La empresa </a:t>
            </a:r>
            <a:r>
              <a:rPr lang="es-ES" sz="200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</a:rPr>
              <a:t>EduTec</a:t>
            </a:r>
            <a:r>
              <a:rPr lang="es-ES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 necesita de una librería que permita calcular el 	promedio de un  </a:t>
            </a:r>
            <a:r>
              <a:rPr lang="es-PE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conjunto de números. Se sabe que pueden ser 2, 3, 4 o 5 	números. </a:t>
            </a:r>
            <a:r>
              <a:rPr lang="es-ES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A usted se le ha encargado que desarrolle la librería que necesita 	</a:t>
            </a:r>
            <a:r>
              <a:rPr lang="es-ES" sz="200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</a:rPr>
              <a:t>Edutec</a:t>
            </a:r>
            <a:r>
              <a:rPr lang="es-ES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 y construya una </a:t>
            </a:r>
            <a:r>
              <a:rPr lang="es-PE" sz="200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aplicación de prueba.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2433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9016DF5-CE16-43D5-9210-2CC73A2CEACC}"/>
              </a:ext>
            </a:extLst>
          </p:cNvPr>
          <p:cNvSpPr/>
          <p:nvPr/>
        </p:nvSpPr>
        <p:spPr>
          <a:xfrm>
            <a:off x="5760415" y="3861230"/>
            <a:ext cx="1060685" cy="433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3CF0D-2225-42A8-B8B9-735CA2BE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6" y="2051956"/>
            <a:ext cx="9613861" cy="1080938"/>
          </a:xfrm>
        </p:spPr>
        <p:txBody>
          <a:bodyPr/>
          <a:lstStyle/>
          <a:p>
            <a:r>
              <a:rPr lang="es-ES" dirty="0"/>
              <a:t>Problema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C04F06-C603-4797-8218-FDE26EEC5132}"/>
              </a:ext>
            </a:extLst>
          </p:cNvPr>
          <p:cNvSpPr/>
          <p:nvPr/>
        </p:nvSpPr>
        <p:spPr>
          <a:xfrm>
            <a:off x="4153401" y="2734810"/>
            <a:ext cx="2667699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D8AAB3-67B8-4789-9468-3D4DBDB3A333}"/>
              </a:ext>
            </a:extLst>
          </p:cNvPr>
          <p:cNvSpPr txBox="1"/>
          <p:nvPr/>
        </p:nvSpPr>
        <p:spPr>
          <a:xfrm>
            <a:off x="1843846" y="265482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Numero 1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CFAAE4-3916-4D34-B935-F90DEC2BE70C}"/>
              </a:ext>
            </a:extLst>
          </p:cNvPr>
          <p:cNvSpPr txBox="1"/>
          <p:nvPr/>
        </p:nvSpPr>
        <p:spPr>
          <a:xfrm>
            <a:off x="1843846" y="32122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 2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FEF0A42-5A45-4EB2-A119-D4276B8BB39C}"/>
              </a:ext>
            </a:extLst>
          </p:cNvPr>
          <p:cNvSpPr/>
          <p:nvPr/>
        </p:nvSpPr>
        <p:spPr>
          <a:xfrm>
            <a:off x="-1460344" y="3723667"/>
            <a:ext cx="1060685" cy="43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CBCB12-5812-4F82-9095-F0675639FDEA}"/>
              </a:ext>
            </a:extLst>
          </p:cNvPr>
          <p:cNvSpPr txBox="1"/>
          <p:nvPr/>
        </p:nvSpPr>
        <p:spPr>
          <a:xfrm>
            <a:off x="8217163" y="3858029"/>
            <a:ext cx="115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Promedio</a:t>
            </a:r>
            <a:endParaRPr lang="es-PE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46982C8-384F-496A-8E74-23B544EFF91B}"/>
              </a:ext>
            </a:extLst>
          </p:cNvPr>
          <p:cNvSpPr txBox="1">
            <a:spLocks/>
          </p:cNvSpPr>
          <p:nvPr/>
        </p:nvSpPr>
        <p:spPr>
          <a:xfrm>
            <a:off x="143425" y="76444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Solución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32943B-EE2E-4CF1-AB68-18A125EF4ECF}"/>
              </a:ext>
            </a:extLst>
          </p:cNvPr>
          <p:cNvSpPr txBox="1"/>
          <p:nvPr/>
        </p:nvSpPr>
        <p:spPr>
          <a:xfrm>
            <a:off x="2299900" y="3627028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D87150-09F7-43E1-B9ED-AA416583372F}"/>
              </a:ext>
            </a:extLst>
          </p:cNvPr>
          <p:cNvSpPr txBox="1"/>
          <p:nvPr/>
        </p:nvSpPr>
        <p:spPr>
          <a:xfrm>
            <a:off x="1843846" y="471704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 5</a:t>
            </a:r>
          </a:p>
        </p:txBody>
      </p:sp>
    </p:spTree>
    <p:extLst>
      <p:ext uri="{BB962C8B-B14F-4D97-AF65-F5344CB8AC3E}">
        <p14:creationId xmlns:p14="http://schemas.microsoft.com/office/powerpoint/2010/main" val="35718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0.37239 -0.0037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1164 4.0740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76EA9-D819-4640-9910-9196F495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6C6035-C4E9-4AC2-B950-5C004F2948F5}"/>
              </a:ext>
            </a:extLst>
          </p:cNvPr>
          <p:cNvSpPr txBox="1">
            <a:spLocks/>
          </p:cNvSpPr>
          <p:nvPr/>
        </p:nvSpPr>
        <p:spPr>
          <a:xfrm>
            <a:off x="562875" y="2061911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Servicios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72F324-C12F-4FD5-96E9-5531B6EC6267}"/>
              </a:ext>
            </a:extLst>
          </p:cNvPr>
          <p:cNvSpPr txBox="1"/>
          <p:nvPr/>
        </p:nvSpPr>
        <p:spPr>
          <a:xfrm>
            <a:off x="8839764" y="38051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promedio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C46E698-DD4F-4D79-8055-0D74F80CBCFB}"/>
              </a:ext>
            </a:extLst>
          </p:cNvPr>
          <p:cNvSpPr/>
          <p:nvPr/>
        </p:nvSpPr>
        <p:spPr>
          <a:xfrm>
            <a:off x="2077109" y="3723642"/>
            <a:ext cx="1060685" cy="43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298F9C6-C635-4DEC-808B-4A9BDCAA9100}"/>
              </a:ext>
            </a:extLst>
          </p:cNvPr>
          <p:cNvSpPr/>
          <p:nvPr/>
        </p:nvSpPr>
        <p:spPr>
          <a:xfrm>
            <a:off x="7779079" y="3702720"/>
            <a:ext cx="1060685" cy="43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FA7D18-9D77-4A26-8444-889548AE807F}"/>
              </a:ext>
            </a:extLst>
          </p:cNvPr>
          <p:cNvSpPr txBox="1"/>
          <p:nvPr/>
        </p:nvSpPr>
        <p:spPr>
          <a:xfrm>
            <a:off x="1447873" y="299904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n1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699D08-6637-4FD9-946A-14A3076EE97D}"/>
              </a:ext>
            </a:extLst>
          </p:cNvPr>
          <p:cNvSpPr txBox="1"/>
          <p:nvPr/>
        </p:nvSpPr>
        <p:spPr>
          <a:xfrm>
            <a:off x="1447873" y="329685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n2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CAE011-8B21-40BB-B7EB-6E78D7FAA037}"/>
              </a:ext>
            </a:extLst>
          </p:cNvPr>
          <p:cNvSpPr txBox="1"/>
          <p:nvPr/>
        </p:nvSpPr>
        <p:spPr>
          <a:xfrm>
            <a:off x="1447873" y="45713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n3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520023-A587-4C41-B9CC-0F57633C06FB}"/>
              </a:ext>
            </a:extLst>
          </p:cNvPr>
          <p:cNvSpPr/>
          <p:nvPr/>
        </p:nvSpPr>
        <p:spPr>
          <a:xfrm>
            <a:off x="3137795" y="3296854"/>
            <a:ext cx="4533540" cy="15542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AB2A4EA-FD4B-4AE8-8DE8-AC0B927BF5A1}"/>
              </a:ext>
            </a:extLst>
          </p:cNvPr>
          <p:cNvCxnSpPr>
            <a:cxnSpLocks/>
          </p:cNvCxnSpPr>
          <p:nvPr/>
        </p:nvCxnSpPr>
        <p:spPr>
          <a:xfrm>
            <a:off x="3137794" y="3682017"/>
            <a:ext cx="45335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1F48D45-0AC8-4C76-A231-E7516CB44C7D}"/>
              </a:ext>
            </a:extLst>
          </p:cNvPr>
          <p:cNvCxnSpPr>
            <a:cxnSpLocks/>
          </p:cNvCxnSpPr>
          <p:nvPr/>
        </p:nvCxnSpPr>
        <p:spPr>
          <a:xfrm>
            <a:off x="3137794" y="3836021"/>
            <a:ext cx="4533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C38F8-7B6A-4193-B0DB-B7276D07378F}"/>
              </a:ext>
            </a:extLst>
          </p:cNvPr>
          <p:cNvSpPr txBox="1"/>
          <p:nvPr/>
        </p:nvSpPr>
        <p:spPr>
          <a:xfrm>
            <a:off x="4541629" y="3333511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EduTecService</a:t>
            </a:r>
            <a:endParaRPr lang="es-P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4B85C-E06B-4D00-8D10-D18BE9868A23}"/>
              </a:ext>
            </a:extLst>
          </p:cNvPr>
          <p:cNvSpPr txBox="1"/>
          <p:nvPr/>
        </p:nvSpPr>
        <p:spPr>
          <a:xfrm>
            <a:off x="3205119" y="3982158"/>
            <a:ext cx="446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calcularPromedio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(n1:double,n2:double):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double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calcularPromedio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(n1:double,n2:double,n3:double):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double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calcularPromedio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(n1:double,n2:double,n3:double,n4:double):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double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calcularPromedio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(n1:double,n2:double,n3:double,n4:double,n5:double):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double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5784B2-88E6-409B-9057-67CE2D0942C5}"/>
              </a:ext>
            </a:extLst>
          </p:cNvPr>
          <p:cNvSpPr txBox="1"/>
          <p:nvPr/>
        </p:nvSpPr>
        <p:spPr>
          <a:xfrm>
            <a:off x="1488311" y="3655390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r>
              <a:rPr lang="es-ES" dirty="0">
                <a:solidFill>
                  <a:srgbClr val="002060"/>
                </a:solidFill>
              </a:rPr>
              <a:t>.</a:t>
            </a:r>
            <a:endParaRPr lang="es-P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4" grpId="0"/>
      <p:bldP spid="15" grpId="0"/>
      <p:bldP spid="16" grpId="0"/>
      <p:bldP spid="3" grpId="0" animBg="1"/>
      <p:bldP spid="9" grpId="0"/>
      <p:bldP spid="11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769D-11B0-4F84-84E7-F86596B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249628-F767-4C32-9B8E-A5D6F9D428ED}"/>
              </a:ext>
            </a:extLst>
          </p:cNvPr>
          <p:cNvSpPr txBox="1">
            <a:spLocks/>
          </p:cNvSpPr>
          <p:nvPr/>
        </p:nvSpPr>
        <p:spPr>
          <a:xfrm>
            <a:off x="680319" y="182803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Vista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B46A43-4962-4273-BB94-D3C45D85BD88}"/>
              </a:ext>
            </a:extLst>
          </p:cNvPr>
          <p:cNvSpPr/>
          <p:nvPr/>
        </p:nvSpPr>
        <p:spPr>
          <a:xfrm>
            <a:off x="3565321" y="2785144"/>
            <a:ext cx="4320330" cy="3721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F5F4A6-457D-4EB9-8479-70259CDF4D6E}"/>
              </a:ext>
            </a:extLst>
          </p:cNvPr>
          <p:cNvSpPr/>
          <p:nvPr/>
        </p:nvSpPr>
        <p:spPr>
          <a:xfrm>
            <a:off x="3565321" y="2786901"/>
            <a:ext cx="4320330" cy="32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7E7FD7-07D7-4F30-BB86-F50849F2BAAB}"/>
              </a:ext>
            </a:extLst>
          </p:cNvPr>
          <p:cNvSpPr/>
          <p:nvPr/>
        </p:nvSpPr>
        <p:spPr>
          <a:xfrm>
            <a:off x="7600425" y="2786902"/>
            <a:ext cx="285226" cy="326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1B43FAD-4D40-4A47-922D-000A26B8BBBB}"/>
              </a:ext>
            </a:extLst>
          </p:cNvPr>
          <p:cNvCxnSpPr/>
          <p:nvPr/>
        </p:nvCxnSpPr>
        <p:spPr>
          <a:xfrm flipV="1">
            <a:off x="7600425" y="2785144"/>
            <a:ext cx="285226" cy="326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E1940A-0CC8-4C27-918E-63565586A1E9}"/>
              </a:ext>
            </a:extLst>
          </p:cNvPr>
          <p:cNvCxnSpPr/>
          <p:nvPr/>
        </p:nvCxnSpPr>
        <p:spPr>
          <a:xfrm>
            <a:off x="7600425" y="2786902"/>
            <a:ext cx="285226" cy="3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673C55-F4C8-4C44-A333-352E8BBCFF10}"/>
              </a:ext>
            </a:extLst>
          </p:cNvPr>
          <p:cNvSpPr txBox="1"/>
          <p:nvPr/>
        </p:nvSpPr>
        <p:spPr>
          <a:xfrm>
            <a:off x="3565321" y="2772590"/>
            <a:ext cx="82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EduTec</a:t>
            </a:r>
            <a:endParaRPr lang="es-PE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0E2E88-EF52-4C2D-8AF2-DF4FE8F35508}"/>
              </a:ext>
            </a:extLst>
          </p:cNvPr>
          <p:cNvSpPr txBox="1"/>
          <p:nvPr/>
        </p:nvSpPr>
        <p:spPr>
          <a:xfrm>
            <a:off x="5362360" y="3111144"/>
            <a:ext cx="77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EduTec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0ED488-BED3-441C-9047-244F57A24719}"/>
              </a:ext>
            </a:extLst>
          </p:cNvPr>
          <p:cNvSpPr/>
          <p:nvPr/>
        </p:nvSpPr>
        <p:spPr>
          <a:xfrm>
            <a:off x="3565321" y="3429002"/>
            <a:ext cx="4320330" cy="43095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CA2142-C853-4653-820D-CBCCB937B213}"/>
              </a:ext>
            </a:extLst>
          </p:cNvPr>
          <p:cNvSpPr txBox="1"/>
          <p:nvPr/>
        </p:nvSpPr>
        <p:spPr>
          <a:xfrm>
            <a:off x="4392920" y="3497981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Cantidad de Números:</a:t>
            </a:r>
            <a:endParaRPr lang="es-PE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9048AC-41BB-4D7A-84B9-BD106244C71F}"/>
              </a:ext>
            </a:extLst>
          </p:cNvPr>
          <p:cNvSpPr/>
          <p:nvPr/>
        </p:nvSpPr>
        <p:spPr>
          <a:xfrm>
            <a:off x="5811101" y="3497981"/>
            <a:ext cx="709466" cy="256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44A9BAF-CA7B-48B3-89FA-929FF90E12DE}"/>
              </a:ext>
            </a:extLst>
          </p:cNvPr>
          <p:cNvSpPr/>
          <p:nvPr/>
        </p:nvSpPr>
        <p:spPr>
          <a:xfrm>
            <a:off x="6321202" y="3550931"/>
            <a:ext cx="185765" cy="1249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</a:t>
            </a:r>
            <a:endParaRPr lang="es-PE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5D36DE1-977A-46D9-A0A2-AF30C6BAD029}"/>
              </a:ext>
            </a:extLst>
          </p:cNvPr>
          <p:cNvSpPr/>
          <p:nvPr/>
        </p:nvSpPr>
        <p:spPr>
          <a:xfrm>
            <a:off x="3692249" y="4128125"/>
            <a:ext cx="1913401" cy="13582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089EE3-69DF-4D7A-8991-14464FADDFC2}"/>
              </a:ext>
            </a:extLst>
          </p:cNvPr>
          <p:cNvSpPr txBox="1"/>
          <p:nvPr/>
        </p:nvSpPr>
        <p:spPr>
          <a:xfrm>
            <a:off x="3613727" y="3857597"/>
            <a:ext cx="77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Datos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9FD9310-BFD6-48D8-8A5F-637373AFC4DE}"/>
              </a:ext>
            </a:extLst>
          </p:cNvPr>
          <p:cNvSpPr/>
          <p:nvPr/>
        </p:nvSpPr>
        <p:spPr>
          <a:xfrm>
            <a:off x="5811100" y="4117925"/>
            <a:ext cx="1742173" cy="13684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39234F-E022-4D84-9327-8CE5041CF8B1}"/>
              </a:ext>
            </a:extLst>
          </p:cNvPr>
          <p:cNvSpPr txBox="1"/>
          <p:nvPr/>
        </p:nvSpPr>
        <p:spPr>
          <a:xfrm>
            <a:off x="5732578" y="3847397"/>
            <a:ext cx="94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Acciones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4316A94-AC15-438B-82AD-85E0CAE1415B}"/>
              </a:ext>
            </a:extLst>
          </p:cNvPr>
          <p:cNvSpPr txBox="1"/>
          <p:nvPr/>
        </p:nvSpPr>
        <p:spPr>
          <a:xfrm>
            <a:off x="3872597" y="4227096"/>
            <a:ext cx="77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Número 1: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4E82F73-8828-42ED-BACF-3D41D030C719}"/>
              </a:ext>
            </a:extLst>
          </p:cNvPr>
          <p:cNvSpPr/>
          <p:nvPr/>
        </p:nvSpPr>
        <p:spPr>
          <a:xfrm>
            <a:off x="4562375" y="4227096"/>
            <a:ext cx="58714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14</a:t>
            </a:r>
            <a:endParaRPr lang="es-PE" sz="12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4FB4969-BC2B-4EA1-9929-50B6BF6DC0C2}"/>
              </a:ext>
            </a:extLst>
          </p:cNvPr>
          <p:cNvSpPr txBox="1"/>
          <p:nvPr/>
        </p:nvSpPr>
        <p:spPr>
          <a:xfrm>
            <a:off x="3873557" y="4502190"/>
            <a:ext cx="77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Número 2: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6DC8DF0-718C-49B9-9533-1F05F0335798}"/>
              </a:ext>
            </a:extLst>
          </p:cNvPr>
          <p:cNvSpPr/>
          <p:nvPr/>
        </p:nvSpPr>
        <p:spPr>
          <a:xfrm>
            <a:off x="4563335" y="4502190"/>
            <a:ext cx="58714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11</a:t>
            </a:r>
            <a:endParaRPr lang="es-PE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65C55A2-0D77-41D5-B3EC-77FA1A6DF3CB}"/>
              </a:ext>
            </a:extLst>
          </p:cNvPr>
          <p:cNvSpPr txBox="1"/>
          <p:nvPr/>
        </p:nvSpPr>
        <p:spPr>
          <a:xfrm>
            <a:off x="6016693" y="34735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3</a:t>
            </a:r>
            <a:endParaRPr lang="es-PE" sz="1400" dirty="0">
              <a:solidFill>
                <a:schemeClr val="bg1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11024F9-F856-4F15-B3A7-DAEB77E36CE7}"/>
              </a:ext>
            </a:extLst>
          </p:cNvPr>
          <p:cNvSpPr/>
          <p:nvPr/>
        </p:nvSpPr>
        <p:spPr>
          <a:xfrm>
            <a:off x="6188855" y="4305730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Procesar</a:t>
            </a:r>
            <a:endParaRPr lang="es-PE" sz="11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20CBBB4-ACF6-4FEF-B894-61C2A0892469}"/>
              </a:ext>
            </a:extLst>
          </p:cNvPr>
          <p:cNvSpPr/>
          <p:nvPr/>
        </p:nvSpPr>
        <p:spPr>
          <a:xfrm>
            <a:off x="6177356" y="4642084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Nuevo</a:t>
            </a:r>
            <a:endParaRPr lang="es-PE" sz="1100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994180B-4AFA-4976-8E32-796249E549C3}"/>
              </a:ext>
            </a:extLst>
          </p:cNvPr>
          <p:cNvSpPr/>
          <p:nvPr/>
        </p:nvSpPr>
        <p:spPr>
          <a:xfrm>
            <a:off x="6177356" y="4974252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Salir</a:t>
            </a:r>
            <a:endParaRPr lang="es-PE" sz="11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A639DD7-6776-449C-873D-35742B2DBE28}"/>
              </a:ext>
            </a:extLst>
          </p:cNvPr>
          <p:cNvSpPr/>
          <p:nvPr/>
        </p:nvSpPr>
        <p:spPr>
          <a:xfrm>
            <a:off x="3692249" y="5761695"/>
            <a:ext cx="3861024" cy="47625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4FECBD8-C9A1-4EE3-A0A4-4E005FD3B472}"/>
              </a:ext>
            </a:extLst>
          </p:cNvPr>
          <p:cNvSpPr txBox="1"/>
          <p:nvPr/>
        </p:nvSpPr>
        <p:spPr>
          <a:xfrm>
            <a:off x="3692249" y="5466473"/>
            <a:ext cx="9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Resultado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B7A3960-F861-4519-ABDE-22FAD7508BCC}"/>
              </a:ext>
            </a:extLst>
          </p:cNvPr>
          <p:cNvSpPr txBox="1"/>
          <p:nvPr/>
        </p:nvSpPr>
        <p:spPr>
          <a:xfrm>
            <a:off x="4648949" y="5873940"/>
            <a:ext cx="867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Promedio:</a:t>
            </a:r>
            <a:endParaRPr lang="es-PE" sz="1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30CE4F9-662A-4836-957A-C1878DF6C0B9}"/>
              </a:ext>
            </a:extLst>
          </p:cNvPr>
          <p:cNvSpPr/>
          <p:nvPr/>
        </p:nvSpPr>
        <p:spPr>
          <a:xfrm>
            <a:off x="5487050" y="5866239"/>
            <a:ext cx="83415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0070C0"/>
                </a:solidFill>
              </a:rPr>
              <a:t>14.33</a:t>
            </a:r>
            <a:endParaRPr lang="es-PE" sz="1200" dirty="0">
              <a:solidFill>
                <a:srgbClr val="0070C0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C9B6D50-720F-45BA-B9EF-3DE28E551A0F}"/>
              </a:ext>
            </a:extLst>
          </p:cNvPr>
          <p:cNvSpPr txBox="1"/>
          <p:nvPr/>
        </p:nvSpPr>
        <p:spPr>
          <a:xfrm>
            <a:off x="3872597" y="4783409"/>
            <a:ext cx="77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Número 3: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566193C-84A1-43AE-B578-EBC1E47C59A1}"/>
              </a:ext>
            </a:extLst>
          </p:cNvPr>
          <p:cNvSpPr/>
          <p:nvPr/>
        </p:nvSpPr>
        <p:spPr>
          <a:xfrm>
            <a:off x="4562375" y="4783409"/>
            <a:ext cx="58714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18</a:t>
            </a:r>
            <a:endParaRPr lang="es-PE" sz="1200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BA4363B-E954-45D7-922B-F0B98E0622D7}"/>
              </a:ext>
            </a:extLst>
          </p:cNvPr>
          <p:cNvCxnSpPr/>
          <p:nvPr/>
        </p:nvCxnSpPr>
        <p:spPr>
          <a:xfrm flipH="1">
            <a:off x="6520567" y="2908973"/>
            <a:ext cx="2556056" cy="6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20B610E-AB41-48C9-AB6C-44EF33F3E377}"/>
              </a:ext>
            </a:extLst>
          </p:cNvPr>
          <p:cNvSpPr txBox="1"/>
          <p:nvPr/>
        </p:nvSpPr>
        <p:spPr>
          <a:xfrm>
            <a:off x="8993878" y="266239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cboNumero</a:t>
            </a:r>
            <a:endParaRPr lang="es-PE" dirty="0"/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0AEDC08D-9E1B-4ECB-85FD-3DDF43E26D47}"/>
              </a:ext>
            </a:extLst>
          </p:cNvPr>
          <p:cNvCxnSpPr>
            <a:endCxn id="38" idx="1"/>
          </p:cNvCxnSpPr>
          <p:nvPr/>
        </p:nvCxnSpPr>
        <p:spPr>
          <a:xfrm>
            <a:off x="2627697" y="4001285"/>
            <a:ext cx="1934678" cy="34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2839EA3-C4A8-4245-A7C0-424A8679899B}"/>
              </a:ext>
            </a:extLst>
          </p:cNvPr>
          <p:cNvSpPr txBox="1"/>
          <p:nvPr/>
        </p:nvSpPr>
        <p:spPr>
          <a:xfrm>
            <a:off x="1963571" y="374420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txtN1</a:t>
            </a:r>
            <a:endParaRPr lang="es-PE" dirty="0"/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DB2BBFE-4E62-44DD-83F5-D195B2BEE04B}"/>
              </a:ext>
            </a:extLst>
          </p:cNvPr>
          <p:cNvCxnSpPr>
            <a:cxnSpLocks/>
            <a:stCxn id="77" idx="3"/>
            <a:endCxn id="63" idx="1"/>
          </p:cNvCxnSpPr>
          <p:nvPr/>
        </p:nvCxnSpPr>
        <p:spPr>
          <a:xfrm>
            <a:off x="2643698" y="4290469"/>
            <a:ext cx="1919637" cy="32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56A5463-8013-43EC-8191-996847485B31}"/>
              </a:ext>
            </a:extLst>
          </p:cNvPr>
          <p:cNvSpPr txBox="1"/>
          <p:nvPr/>
        </p:nvSpPr>
        <p:spPr>
          <a:xfrm>
            <a:off x="1891569" y="410580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txtN2</a:t>
            </a:r>
            <a:endParaRPr lang="es-PE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FB1AE85-C5AD-4DBE-962B-700363D8E607}"/>
              </a:ext>
            </a:extLst>
          </p:cNvPr>
          <p:cNvCxnSpPr>
            <a:endCxn id="71" idx="1"/>
          </p:cNvCxnSpPr>
          <p:nvPr/>
        </p:nvCxnSpPr>
        <p:spPr>
          <a:xfrm>
            <a:off x="2627697" y="4642084"/>
            <a:ext cx="1934678" cy="25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20DB463-0D48-46AD-BF80-AC21939A9E83}"/>
              </a:ext>
            </a:extLst>
          </p:cNvPr>
          <p:cNvSpPr txBox="1"/>
          <p:nvPr/>
        </p:nvSpPr>
        <p:spPr>
          <a:xfrm>
            <a:off x="1943239" y="44428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txtN3</a:t>
            </a:r>
            <a:endParaRPr lang="es-PE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9C92C471-B8DC-40D0-8BDE-239B9F713CB3}"/>
              </a:ext>
            </a:extLst>
          </p:cNvPr>
          <p:cNvCxnSpPr>
            <a:endCxn id="42" idx="3"/>
          </p:cNvCxnSpPr>
          <p:nvPr/>
        </p:nvCxnSpPr>
        <p:spPr>
          <a:xfrm flipH="1">
            <a:off x="7213093" y="4113534"/>
            <a:ext cx="1449644" cy="3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8F420DF-2CFF-4886-961F-C8EFC326C0E9}"/>
              </a:ext>
            </a:extLst>
          </p:cNvPr>
          <p:cNvSpPr txBox="1"/>
          <p:nvPr/>
        </p:nvSpPr>
        <p:spPr>
          <a:xfrm>
            <a:off x="8577511" y="3838968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btnProcesar</a:t>
            </a:r>
            <a:endParaRPr lang="es-PE" dirty="0"/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CF6CC3DC-27F9-440A-AFF8-3DA70B979E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7201594" y="4567034"/>
            <a:ext cx="1533678" cy="21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0EF574D-78C9-4CA7-BBA1-9F7B7BE43242}"/>
              </a:ext>
            </a:extLst>
          </p:cNvPr>
          <p:cNvSpPr txBox="1"/>
          <p:nvPr/>
        </p:nvSpPr>
        <p:spPr>
          <a:xfrm>
            <a:off x="8683977" y="436642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btnNuevo</a:t>
            </a:r>
            <a:endParaRPr lang="es-PE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B77D0D42-11ED-46C5-A95E-48192726C6C6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7201594" y="5003050"/>
            <a:ext cx="1375917" cy="10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91BD886-6536-4B97-BE2B-6BDDD392A1D0}"/>
              </a:ext>
            </a:extLst>
          </p:cNvPr>
          <p:cNvSpPr txBox="1"/>
          <p:nvPr/>
        </p:nvSpPr>
        <p:spPr>
          <a:xfrm>
            <a:off x="8500794" y="477963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btnSalir</a:t>
            </a:r>
            <a:endParaRPr lang="es-PE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A7105F2-7DFA-4918-8EE1-5DC749F24D70}"/>
              </a:ext>
            </a:extLst>
          </p:cNvPr>
          <p:cNvCxnSpPr>
            <a:cxnSpLocks/>
          </p:cNvCxnSpPr>
          <p:nvPr/>
        </p:nvCxnSpPr>
        <p:spPr>
          <a:xfrm flipH="1">
            <a:off x="6321203" y="5814821"/>
            <a:ext cx="2256308" cy="18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F047E1D-AD21-4BA9-9CAF-39CD2E53381B}"/>
              </a:ext>
            </a:extLst>
          </p:cNvPr>
          <p:cNvSpPr txBox="1"/>
          <p:nvPr/>
        </p:nvSpPr>
        <p:spPr>
          <a:xfrm>
            <a:off x="8534230" y="5563500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txtPromedio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3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3" grpId="0" animBg="1"/>
      <p:bldP spid="9" grpId="0"/>
      <p:bldP spid="11" grpId="0" animBg="1"/>
      <p:bldP spid="26" grpId="0" animBg="1"/>
      <p:bldP spid="36" grpId="0" animBg="1"/>
      <p:bldP spid="52" grpId="0"/>
      <p:bldP spid="55" grpId="0" animBg="1"/>
      <p:bldP spid="57" grpId="0"/>
      <p:bldP spid="59" grpId="0"/>
      <p:bldP spid="38" grpId="0" animBg="1"/>
      <p:bldP spid="61" grpId="0"/>
      <p:bldP spid="63" grpId="0" animBg="1"/>
      <p:bldP spid="41" grpId="0"/>
      <p:bldP spid="42" grpId="0" animBg="1"/>
      <p:bldP spid="66" grpId="0" animBg="1"/>
      <p:bldP spid="67" grpId="0" animBg="1"/>
      <p:bldP spid="68" grpId="0" animBg="1"/>
      <p:bldP spid="69" grpId="0"/>
      <p:bldP spid="64" grpId="0"/>
      <p:bldP spid="65" grpId="0" animBg="1"/>
      <p:bldP spid="70" grpId="0"/>
      <p:bldP spid="71" grpId="0" animBg="1"/>
      <p:bldP spid="48" grpId="0"/>
      <p:bldP spid="75" grpId="0"/>
      <p:bldP spid="77" grpId="0"/>
      <p:bldP spid="83" grpId="0"/>
      <p:bldP spid="89" grpId="0"/>
      <p:bldP spid="93" grpId="0"/>
      <p:bldP spid="97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955A2-A990-4F92-B1FC-D6F7ABED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N°5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ADD31-FDAA-4D95-A591-214AFF8C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5203"/>
            <a:ext cx="9613861" cy="361295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Enunciado: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El colegio "Ángeles del Cielo" está solicitando un programa en Java para que los alumnos </a:t>
            </a:r>
            <a:r>
              <a:rPr lang="es-PE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de primaria verifiquen sus ejercicios de matemáticas referidos a:</a:t>
            </a:r>
          </a:p>
          <a:p>
            <a:pPr marL="0" indent="0" algn="l">
              <a:buNone/>
            </a:pPr>
            <a:r>
              <a:rPr lang="es-PE" sz="1800" b="0" i="0" u="none" strike="noStrike" baseline="0" dirty="0">
                <a:solidFill>
                  <a:srgbClr val="262626"/>
                </a:solidFill>
                <a:latin typeface="Wingdings-Regular"/>
              </a:rPr>
              <a:t> </a:t>
            </a:r>
            <a:r>
              <a:rPr lang="es-PE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Calculo de factorial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solidFill>
                  <a:srgbClr val="262626"/>
                </a:solidFill>
                <a:latin typeface="Wingdings-Regular"/>
              </a:rPr>
              <a:t> </a:t>
            </a:r>
            <a:r>
              <a:rPr lang="es-ES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Calculo del MCD y MCM de dos números</a:t>
            </a:r>
          </a:p>
          <a:p>
            <a:pPr marL="0" indent="0" algn="l">
              <a:buNone/>
            </a:pPr>
            <a:r>
              <a:rPr lang="es-PE" sz="1800" b="0" i="0" u="none" strike="noStrike" baseline="0" dirty="0">
                <a:solidFill>
                  <a:srgbClr val="262626"/>
                </a:solidFill>
                <a:latin typeface="Wingdings-Regular"/>
              </a:rPr>
              <a:t> </a:t>
            </a:r>
            <a:r>
              <a:rPr lang="es-PE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La serie de Fibonacci</a:t>
            </a:r>
          </a:p>
          <a:p>
            <a:pPr marL="0" indent="0" algn="l">
              <a:buNone/>
            </a:pPr>
            <a:r>
              <a:rPr lang="es-PE" sz="1800" b="0" i="0" u="none" strike="noStrike" baseline="0" dirty="0">
                <a:solidFill>
                  <a:srgbClr val="262626"/>
                </a:solidFill>
                <a:latin typeface="Wingdings-Regular"/>
              </a:rPr>
              <a:t> </a:t>
            </a:r>
            <a:r>
              <a:rPr lang="es-PE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Número primo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La programación de estos cálculos matemáticos deben estar implementados como métodos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de clase en una clase de nombre </a:t>
            </a:r>
            <a:r>
              <a:rPr lang="es-ES" sz="1800" b="0" i="0" u="none" strike="noStrike" baseline="0" dirty="0" err="1">
                <a:solidFill>
                  <a:srgbClr val="262626"/>
                </a:solidFill>
                <a:latin typeface="Arial" panose="020B0604020202020204" pitchFamily="34" charset="0"/>
              </a:rPr>
              <a:t>MyMath</a:t>
            </a:r>
            <a:r>
              <a:rPr lang="es-ES" sz="18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5728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76EA9-D819-4640-9910-9196F495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6C6035-C4E9-4AC2-B950-5C004F2948F5}"/>
              </a:ext>
            </a:extLst>
          </p:cNvPr>
          <p:cNvSpPr txBox="1">
            <a:spLocks/>
          </p:cNvSpPr>
          <p:nvPr/>
        </p:nvSpPr>
        <p:spPr>
          <a:xfrm>
            <a:off x="562875" y="2061911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Clase </a:t>
            </a:r>
            <a:r>
              <a:rPr lang="es-ES" dirty="0" err="1"/>
              <a:t>MyMath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72F324-C12F-4FD5-96E9-5531B6EC6267}"/>
              </a:ext>
            </a:extLst>
          </p:cNvPr>
          <p:cNvSpPr txBox="1"/>
          <p:nvPr/>
        </p:nvSpPr>
        <p:spPr>
          <a:xfrm>
            <a:off x="8839764" y="402209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Métodos de clase(</a:t>
            </a:r>
            <a:r>
              <a:rPr lang="es-ES" dirty="0" err="1">
                <a:solidFill>
                  <a:srgbClr val="002060"/>
                </a:solidFill>
              </a:rPr>
              <a:t>static</a:t>
            </a:r>
            <a:r>
              <a:rPr lang="es-ES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298F9C6-C635-4DEC-808B-4A9BDCAA9100}"/>
              </a:ext>
            </a:extLst>
          </p:cNvPr>
          <p:cNvSpPr/>
          <p:nvPr/>
        </p:nvSpPr>
        <p:spPr>
          <a:xfrm>
            <a:off x="7725207" y="3989856"/>
            <a:ext cx="1060685" cy="43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520023-A587-4C41-B9CC-0F57633C06FB}"/>
              </a:ext>
            </a:extLst>
          </p:cNvPr>
          <p:cNvSpPr/>
          <p:nvPr/>
        </p:nvSpPr>
        <p:spPr>
          <a:xfrm>
            <a:off x="3137795" y="3296854"/>
            <a:ext cx="4533540" cy="15542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AB2A4EA-FD4B-4AE8-8DE8-AC0B927BF5A1}"/>
              </a:ext>
            </a:extLst>
          </p:cNvPr>
          <p:cNvCxnSpPr>
            <a:cxnSpLocks/>
          </p:cNvCxnSpPr>
          <p:nvPr/>
        </p:nvCxnSpPr>
        <p:spPr>
          <a:xfrm>
            <a:off x="3137794" y="3682017"/>
            <a:ext cx="45335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1F48D45-0AC8-4C76-A231-E7516CB44C7D}"/>
              </a:ext>
            </a:extLst>
          </p:cNvPr>
          <p:cNvCxnSpPr>
            <a:cxnSpLocks/>
          </p:cNvCxnSpPr>
          <p:nvPr/>
        </p:nvCxnSpPr>
        <p:spPr>
          <a:xfrm>
            <a:off x="3137794" y="3836021"/>
            <a:ext cx="4533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C38F8-7B6A-4193-B0DB-B7276D07378F}"/>
              </a:ext>
            </a:extLst>
          </p:cNvPr>
          <p:cNvSpPr txBox="1"/>
          <p:nvPr/>
        </p:nvSpPr>
        <p:spPr>
          <a:xfrm>
            <a:off x="4921899" y="33229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MyMath</a:t>
            </a:r>
            <a:endParaRPr lang="es-P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4B85C-E06B-4D00-8D10-D18BE9868A23}"/>
              </a:ext>
            </a:extLst>
          </p:cNvPr>
          <p:cNvSpPr txBox="1"/>
          <p:nvPr/>
        </p:nvSpPr>
        <p:spPr>
          <a:xfrm>
            <a:off x="3205119" y="3982158"/>
            <a:ext cx="4466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factorial(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numero:int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mcd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(n1:int,n2:int):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mcm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(n1:int,n2:int):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primo(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n:int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endParaRPr lang="es-E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fibonacci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nTerminos:int</a:t>
            </a:r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  <a:r>
              <a:rPr lang="es-ES" sz="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9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3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769D-11B0-4F84-84E7-F86596B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249628-F767-4C32-9B8E-A5D6F9D428ED}"/>
              </a:ext>
            </a:extLst>
          </p:cNvPr>
          <p:cNvSpPr txBox="1">
            <a:spLocks/>
          </p:cNvSpPr>
          <p:nvPr/>
        </p:nvSpPr>
        <p:spPr>
          <a:xfrm>
            <a:off x="680319" y="182803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Vista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B46A43-4962-4273-BB94-D3C45D85BD88}"/>
              </a:ext>
            </a:extLst>
          </p:cNvPr>
          <p:cNvSpPr/>
          <p:nvPr/>
        </p:nvSpPr>
        <p:spPr>
          <a:xfrm>
            <a:off x="3565321" y="2785144"/>
            <a:ext cx="4320330" cy="372153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F5F4A6-457D-4EB9-8479-70259CDF4D6E}"/>
              </a:ext>
            </a:extLst>
          </p:cNvPr>
          <p:cNvSpPr/>
          <p:nvPr/>
        </p:nvSpPr>
        <p:spPr>
          <a:xfrm>
            <a:off x="3565321" y="2786901"/>
            <a:ext cx="4320330" cy="32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7E7FD7-07D7-4F30-BB86-F50849F2BAAB}"/>
              </a:ext>
            </a:extLst>
          </p:cNvPr>
          <p:cNvSpPr/>
          <p:nvPr/>
        </p:nvSpPr>
        <p:spPr>
          <a:xfrm>
            <a:off x="7600425" y="2786902"/>
            <a:ext cx="285226" cy="326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1B43FAD-4D40-4A47-922D-000A26B8BBBB}"/>
              </a:ext>
            </a:extLst>
          </p:cNvPr>
          <p:cNvCxnSpPr/>
          <p:nvPr/>
        </p:nvCxnSpPr>
        <p:spPr>
          <a:xfrm flipV="1">
            <a:off x="7600425" y="2785144"/>
            <a:ext cx="285226" cy="32600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E1940A-0CC8-4C27-918E-63565586A1E9}"/>
              </a:ext>
            </a:extLst>
          </p:cNvPr>
          <p:cNvCxnSpPr/>
          <p:nvPr/>
        </p:nvCxnSpPr>
        <p:spPr>
          <a:xfrm>
            <a:off x="7600425" y="2786902"/>
            <a:ext cx="285226" cy="32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673C55-F4C8-4C44-A333-352E8BBCFF10}"/>
              </a:ext>
            </a:extLst>
          </p:cNvPr>
          <p:cNvSpPr txBox="1"/>
          <p:nvPr/>
        </p:nvSpPr>
        <p:spPr>
          <a:xfrm>
            <a:off x="3565321" y="2772590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Colegio Ángeles Del Cielo</a:t>
            </a:r>
            <a:endParaRPr lang="es-PE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0E2E88-EF52-4C2D-8AF2-DF4FE8F35508}"/>
              </a:ext>
            </a:extLst>
          </p:cNvPr>
          <p:cNvSpPr txBox="1"/>
          <p:nvPr/>
        </p:nvSpPr>
        <p:spPr>
          <a:xfrm>
            <a:off x="4467518" y="3111167"/>
            <a:ext cx="243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Comprueba tus respuestas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A639DD7-6776-449C-873D-35742B2DBE28}"/>
              </a:ext>
            </a:extLst>
          </p:cNvPr>
          <p:cNvSpPr/>
          <p:nvPr/>
        </p:nvSpPr>
        <p:spPr>
          <a:xfrm>
            <a:off x="3692249" y="5761695"/>
            <a:ext cx="3861024" cy="47625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994180B-4AFA-4976-8E32-796249E549C3}"/>
              </a:ext>
            </a:extLst>
          </p:cNvPr>
          <p:cNvSpPr/>
          <p:nvPr/>
        </p:nvSpPr>
        <p:spPr>
          <a:xfrm>
            <a:off x="6280757" y="5873000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Salir</a:t>
            </a:r>
            <a:endParaRPr lang="es-PE" sz="11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4FECBD8-C9A1-4EE3-A0A4-4E005FD3B472}"/>
              </a:ext>
            </a:extLst>
          </p:cNvPr>
          <p:cNvSpPr txBox="1"/>
          <p:nvPr/>
        </p:nvSpPr>
        <p:spPr>
          <a:xfrm>
            <a:off x="3692249" y="5466473"/>
            <a:ext cx="9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Acciones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11024F9-F856-4F15-B3A7-DAEB77E36CE7}"/>
              </a:ext>
            </a:extLst>
          </p:cNvPr>
          <p:cNvSpPr/>
          <p:nvPr/>
        </p:nvSpPr>
        <p:spPr>
          <a:xfrm>
            <a:off x="4041237" y="5883763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Procesar</a:t>
            </a:r>
            <a:endParaRPr lang="es-PE" sz="11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20CBBB4-ACF6-4FEF-B894-61C2A0892469}"/>
              </a:ext>
            </a:extLst>
          </p:cNvPr>
          <p:cNvSpPr/>
          <p:nvPr/>
        </p:nvSpPr>
        <p:spPr>
          <a:xfrm>
            <a:off x="5160997" y="5873000"/>
            <a:ext cx="1024238" cy="275094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Nuevo</a:t>
            </a:r>
            <a:endParaRPr lang="es-PE" sz="11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BEE0A4-1131-4A8F-9A95-85E18FE9221F}"/>
              </a:ext>
            </a:extLst>
          </p:cNvPr>
          <p:cNvSpPr/>
          <p:nvPr/>
        </p:nvSpPr>
        <p:spPr>
          <a:xfrm>
            <a:off x="3692249" y="3439080"/>
            <a:ext cx="4046463" cy="2053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7D2D8E2-F63B-4CCA-95B0-CA7310FF692A}"/>
              </a:ext>
            </a:extLst>
          </p:cNvPr>
          <p:cNvSpPr/>
          <p:nvPr/>
        </p:nvSpPr>
        <p:spPr>
          <a:xfrm>
            <a:off x="3781764" y="3904270"/>
            <a:ext cx="1913401" cy="13582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C4708E-3236-423C-86D7-64DB48D04DD4}"/>
              </a:ext>
            </a:extLst>
          </p:cNvPr>
          <p:cNvSpPr txBox="1"/>
          <p:nvPr/>
        </p:nvSpPr>
        <p:spPr>
          <a:xfrm>
            <a:off x="3703242" y="3633742"/>
            <a:ext cx="77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Datos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97E7B22-4497-4691-AB85-346D5323044F}"/>
              </a:ext>
            </a:extLst>
          </p:cNvPr>
          <p:cNvSpPr/>
          <p:nvPr/>
        </p:nvSpPr>
        <p:spPr>
          <a:xfrm>
            <a:off x="5811100" y="3894070"/>
            <a:ext cx="1742173" cy="13684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5F99E19-AB53-4B66-93B0-99651F924953}"/>
              </a:ext>
            </a:extLst>
          </p:cNvPr>
          <p:cNvSpPr txBox="1"/>
          <p:nvPr/>
        </p:nvSpPr>
        <p:spPr>
          <a:xfrm>
            <a:off x="5732578" y="3623542"/>
            <a:ext cx="96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Resultado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64D287D-BF90-4D08-AF3F-DFABB4ADBC00}"/>
              </a:ext>
            </a:extLst>
          </p:cNvPr>
          <p:cNvSpPr txBox="1"/>
          <p:nvPr/>
        </p:nvSpPr>
        <p:spPr>
          <a:xfrm>
            <a:off x="4350288" y="4268940"/>
            <a:ext cx="77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Número: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B07F3D9-7397-4B7E-9C3A-BEBF33EA6EAE}"/>
              </a:ext>
            </a:extLst>
          </p:cNvPr>
          <p:cNvSpPr/>
          <p:nvPr/>
        </p:nvSpPr>
        <p:spPr>
          <a:xfrm>
            <a:off x="4350288" y="4491083"/>
            <a:ext cx="58714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7</a:t>
            </a:r>
            <a:endParaRPr lang="es-PE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CBEA10C-409C-4202-BEB6-2E041E664781}"/>
              </a:ext>
            </a:extLst>
          </p:cNvPr>
          <p:cNvSpPr/>
          <p:nvPr/>
        </p:nvSpPr>
        <p:spPr>
          <a:xfrm>
            <a:off x="3692249" y="3439080"/>
            <a:ext cx="4046463" cy="22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EACFCC-6C7E-47E7-B598-BABEBC27D008}"/>
              </a:ext>
            </a:extLst>
          </p:cNvPr>
          <p:cNvSpPr txBox="1"/>
          <p:nvPr/>
        </p:nvSpPr>
        <p:spPr>
          <a:xfrm>
            <a:off x="3703242" y="3425994"/>
            <a:ext cx="6896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Factorial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71931B-EBB1-44F2-8193-A8BE9E8299E9}"/>
              </a:ext>
            </a:extLst>
          </p:cNvPr>
          <p:cNvSpPr txBox="1"/>
          <p:nvPr/>
        </p:nvSpPr>
        <p:spPr>
          <a:xfrm>
            <a:off x="4393625" y="3425994"/>
            <a:ext cx="6896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MCD-MCM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D87D99A-17CB-4DAC-BE3F-B9395672B05D}"/>
              </a:ext>
            </a:extLst>
          </p:cNvPr>
          <p:cNvSpPr txBox="1"/>
          <p:nvPr/>
        </p:nvSpPr>
        <p:spPr>
          <a:xfrm>
            <a:off x="5069628" y="3435319"/>
            <a:ext cx="6896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MCD-MCM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1639885-0CE1-412E-91B0-85D6C403F75D}"/>
              </a:ext>
            </a:extLst>
          </p:cNvPr>
          <p:cNvSpPr txBox="1"/>
          <p:nvPr/>
        </p:nvSpPr>
        <p:spPr>
          <a:xfrm>
            <a:off x="5090147" y="3435319"/>
            <a:ext cx="6896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MCD-MCM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507D6A2-09B7-49BC-8224-C04429C8A3B9}"/>
              </a:ext>
            </a:extLst>
          </p:cNvPr>
          <p:cNvSpPr txBox="1"/>
          <p:nvPr/>
        </p:nvSpPr>
        <p:spPr>
          <a:xfrm>
            <a:off x="5069628" y="3425787"/>
            <a:ext cx="6896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Fibonacci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8D6711-C96D-4423-9D53-89EA8EBB17B0}"/>
              </a:ext>
            </a:extLst>
          </p:cNvPr>
          <p:cNvSpPr txBox="1"/>
          <p:nvPr/>
        </p:nvSpPr>
        <p:spPr>
          <a:xfrm>
            <a:off x="5758689" y="3425787"/>
            <a:ext cx="106742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Números Primos</a:t>
            </a:r>
            <a:endParaRPr lang="es-PE" sz="900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8D910856-0461-4894-BDD4-1B011A67BE2A}"/>
              </a:ext>
            </a:extLst>
          </p:cNvPr>
          <p:cNvSpPr txBox="1"/>
          <p:nvPr/>
        </p:nvSpPr>
        <p:spPr>
          <a:xfrm>
            <a:off x="6293555" y="4275088"/>
            <a:ext cx="77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Factorial:</a:t>
            </a:r>
            <a:endParaRPr lang="es-PE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CF98320D-D3F8-4BC7-9EC4-03AAE9B30218}"/>
              </a:ext>
            </a:extLst>
          </p:cNvPr>
          <p:cNvSpPr/>
          <p:nvPr/>
        </p:nvSpPr>
        <p:spPr>
          <a:xfrm>
            <a:off x="6311007" y="4491083"/>
            <a:ext cx="58714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5040</a:t>
            </a:r>
            <a:endParaRPr lang="es-PE" sz="12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AC093A7-9B01-4DFF-8819-4F503D5E3C99}"/>
              </a:ext>
            </a:extLst>
          </p:cNvPr>
          <p:cNvCxnSpPr/>
          <p:nvPr/>
        </p:nvCxnSpPr>
        <p:spPr>
          <a:xfrm flipH="1">
            <a:off x="7276699" y="2785144"/>
            <a:ext cx="1722922" cy="75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F313216-1A3D-442E-942C-BC2C98C5E9C8}"/>
              </a:ext>
            </a:extLst>
          </p:cNvPr>
          <p:cNvSpPr txBox="1"/>
          <p:nvPr/>
        </p:nvSpPr>
        <p:spPr>
          <a:xfrm>
            <a:off x="8964319" y="2477455"/>
            <a:ext cx="14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tabbed</a:t>
            </a:r>
            <a:r>
              <a:rPr lang="es-ES" dirty="0"/>
              <a:t> </a:t>
            </a:r>
            <a:r>
              <a:rPr lang="es-ES" dirty="0" err="1"/>
              <a:t>Pane</a:t>
            </a:r>
            <a:endParaRPr lang="es-PE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CA52E41-B0D1-49FE-BD36-FE70C1F43D34}"/>
              </a:ext>
            </a:extLst>
          </p:cNvPr>
          <p:cNvCxnSpPr>
            <a:endCxn id="84" idx="0"/>
          </p:cNvCxnSpPr>
          <p:nvPr/>
        </p:nvCxnSpPr>
        <p:spPr>
          <a:xfrm>
            <a:off x="2088682" y="3012707"/>
            <a:ext cx="4203718" cy="4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BEA1C69-0941-41AD-96FB-F5007529793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088682" y="3012707"/>
            <a:ext cx="3325785" cy="4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30756AA-B6CA-4352-80A9-B84228ACC3C2}"/>
              </a:ext>
            </a:extLst>
          </p:cNvPr>
          <p:cNvCxnSpPr>
            <a:endCxn id="78" idx="0"/>
          </p:cNvCxnSpPr>
          <p:nvPr/>
        </p:nvCxnSpPr>
        <p:spPr>
          <a:xfrm>
            <a:off x="2088682" y="3012707"/>
            <a:ext cx="2649782" cy="41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F13B1BA-E310-40A9-A17C-C61A49BA2CEB}"/>
              </a:ext>
            </a:extLst>
          </p:cNvPr>
          <p:cNvCxnSpPr>
            <a:endCxn id="16" idx="0"/>
          </p:cNvCxnSpPr>
          <p:nvPr/>
        </p:nvCxnSpPr>
        <p:spPr>
          <a:xfrm>
            <a:off x="2088682" y="3012707"/>
            <a:ext cx="1959399" cy="41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EF882B-3517-4E4A-B062-58BDAD6711F7}"/>
              </a:ext>
            </a:extLst>
          </p:cNvPr>
          <p:cNvSpPr txBox="1"/>
          <p:nvPr/>
        </p:nvSpPr>
        <p:spPr>
          <a:xfrm>
            <a:off x="1107031" y="2772590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Pestañas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151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3" grpId="0"/>
      <p:bldP spid="14" grpId="0"/>
      <p:bldP spid="68" grpId="0" animBg="1"/>
      <p:bldP spid="67" grpId="0" animBg="1"/>
      <p:bldP spid="69" grpId="0"/>
      <p:bldP spid="42" grpId="0" animBg="1"/>
      <p:bldP spid="66" grpId="0" animBg="1"/>
      <p:bldP spid="6" grpId="0" animBg="1"/>
      <p:bldP spid="50" grpId="0" animBg="1"/>
      <p:bldP spid="51" grpId="0"/>
      <p:bldP spid="53" grpId="0" animBg="1"/>
      <p:bldP spid="54" grpId="0"/>
      <p:bldP spid="56" grpId="0"/>
      <p:bldP spid="58" grpId="0" animBg="1"/>
      <p:bldP spid="15" grpId="0" animBg="1"/>
      <p:bldP spid="16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/>
      <p:bldP spid="86" grpId="0" animBg="1"/>
      <p:bldP spid="19" grpId="0"/>
      <p:bldP spid="34" grpId="0"/>
    </p:bld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509</TotalTime>
  <Words>389</Words>
  <Application>Microsoft Office PowerPoint</Application>
  <PresentationFormat>Panorámica</PresentationFormat>
  <Paragraphs>107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Wingdings-Regular</vt:lpstr>
      <vt:lpstr>Berlín</vt:lpstr>
      <vt:lpstr>Curso de Programación con Java.</vt:lpstr>
      <vt:lpstr>Ejercicio N°4</vt:lpstr>
      <vt:lpstr>Problema</vt:lpstr>
      <vt:lpstr>Solución</vt:lpstr>
      <vt:lpstr>Solución</vt:lpstr>
      <vt:lpstr>Ejercicio N°5</vt:lpstr>
      <vt:lpstr>Solución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Programación con Java.</dc:title>
  <dc:creator>cindy ldlt</dc:creator>
  <cp:lastModifiedBy>cindy ldlt</cp:lastModifiedBy>
  <cp:revision>35</cp:revision>
  <dcterms:created xsi:type="dcterms:W3CDTF">2020-08-11T23:10:21Z</dcterms:created>
  <dcterms:modified xsi:type="dcterms:W3CDTF">2020-08-19T01:04:14Z</dcterms:modified>
</cp:coreProperties>
</file>