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3AD63-C905-4248-BD11-CC3241776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Practica 04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FF18C3-777D-4EFE-8A2F-AAB5F3D5E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/>
              <a:t>Calcular el Promedio de un conjunto de números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4E9E69-FD49-49CF-935C-3EDD82F3E0C3}"/>
              </a:ext>
            </a:extLst>
          </p:cNvPr>
          <p:cNvSpPr txBox="1"/>
          <p:nvPr/>
        </p:nvSpPr>
        <p:spPr>
          <a:xfrm>
            <a:off x="2120776" y="1364624"/>
            <a:ext cx="8233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400" b="1" dirty="0">
                <a:solidFill>
                  <a:srgbClr val="002060"/>
                </a:solidFill>
              </a:rPr>
              <a:t>Nicolás Luis Wong Sebastián</a:t>
            </a:r>
            <a:endParaRPr lang="es-PE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9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400AF-B71D-4D7F-A6CA-D9BEB3DA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>
                <a:solidFill>
                  <a:srgbClr val="FF0000"/>
                </a:solidFill>
              </a:rPr>
              <a:t>Practica 04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011DD-4FFB-4A16-99D1-1731E3B66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b="1" u="sng" dirty="0">
                <a:solidFill>
                  <a:srgbClr val="0070C0"/>
                </a:solidFill>
              </a:rPr>
              <a:t>Objetivo</a:t>
            </a:r>
          </a:p>
          <a:p>
            <a:pPr marL="457200" lvl="1" indent="0" algn="just">
              <a:buNone/>
            </a:pPr>
            <a:r>
              <a:rPr lang="es-US" dirty="0"/>
              <a:t>Aplicar la sobrecarga para disponer de diversas versiones de métodos y constructores que puedan aplicar dependiendo de las necesidades que se tengan o se proyecten a tener</a:t>
            </a:r>
          </a:p>
          <a:p>
            <a:pPr marL="0" indent="0" algn="just">
              <a:buNone/>
            </a:pPr>
            <a:r>
              <a:rPr lang="es-US" b="1" u="sng" dirty="0">
                <a:solidFill>
                  <a:srgbClr val="0070C0"/>
                </a:solidFill>
              </a:rPr>
              <a:t>Enunciado</a:t>
            </a:r>
          </a:p>
          <a:p>
            <a:pPr marL="457200" lvl="1" indent="0" algn="just">
              <a:buNone/>
            </a:pPr>
            <a:r>
              <a:rPr lang="es-US" dirty="0"/>
              <a:t>La empresa </a:t>
            </a:r>
            <a:r>
              <a:rPr lang="es-US" dirty="0" err="1"/>
              <a:t>EduTec</a:t>
            </a:r>
            <a:r>
              <a:rPr lang="es-US" dirty="0"/>
              <a:t> necesita de una librería que permita calcular el promedio de un conjunto de números.</a:t>
            </a:r>
          </a:p>
          <a:p>
            <a:pPr marL="457200" lvl="1" indent="0" algn="just">
              <a:buNone/>
            </a:pPr>
            <a:r>
              <a:rPr lang="es-US" dirty="0"/>
              <a:t>Se sabe que pueden ser 2, 3, 4 o 5 números.</a:t>
            </a:r>
          </a:p>
          <a:p>
            <a:pPr marL="457200" lvl="1" indent="0" algn="just">
              <a:buNone/>
            </a:pPr>
            <a:r>
              <a:rPr lang="es-US" dirty="0"/>
              <a:t>A usted se le ha encargado que desarrolle la librería que necesita </a:t>
            </a:r>
            <a:r>
              <a:rPr lang="es-US" dirty="0" err="1"/>
              <a:t>EduTec</a:t>
            </a:r>
            <a:r>
              <a:rPr lang="es-US" dirty="0"/>
              <a:t> y construya una aplicación de prueba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8736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CB08F-DAC8-4F08-B412-A5756648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C62E27-806C-48C9-9D01-A1E9603627B1}"/>
              </a:ext>
            </a:extLst>
          </p:cNvPr>
          <p:cNvSpPr/>
          <p:nvPr/>
        </p:nvSpPr>
        <p:spPr>
          <a:xfrm>
            <a:off x="4744995" y="2792627"/>
            <a:ext cx="2916194" cy="12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800" dirty="0"/>
              <a:t>CALCULA EL PROMEDIO</a:t>
            </a:r>
            <a:endParaRPr lang="es-PE" sz="2800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52B2559-5FFD-42A6-B034-3EB8DBBC0DAA}"/>
              </a:ext>
            </a:extLst>
          </p:cNvPr>
          <p:cNvSpPr/>
          <p:nvPr/>
        </p:nvSpPr>
        <p:spPr>
          <a:xfrm>
            <a:off x="3650310" y="2792627"/>
            <a:ext cx="1003123" cy="1272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0BF84BA-67AE-4561-A571-BD75F0DC0A06}"/>
              </a:ext>
            </a:extLst>
          </p:cNvPr>
          <p:cNvSpPr/>
          <p:nvPr/>
        </p:nvSpPr>
        <p:spPr>
          <a:xfrm>
            <a:off x="7752751" y="2852925"/>
            <a:ext cx="1285103" cy="1212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B5AEA3-4C1A-44EE-A2BB-3F098B464134}"/>
              </a:ext>
            </a:extLst>
          </p:cNvPr>
          <p:cNvSpPr txBox="1"/>
          <p:nvPr/>
        </p:nvSpPr>
        <p:spPr>
          <a:xfrm>
            <a:off x="1277906" y="3167390"/>
            <a:ext cx="22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 err="1"/>
              <a:t>NumerosDto</a:t>
            </a:r>
            <a:endParaRPr lang="es-PE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F1E2E1-519F-4EA6-86AD-1B8493A1EC4F}"/>
              </a:ext>
            </a:extLst>
          </p:cNvPr>
          <p:cNvSpPr txBox="1"/>
          <p:nvPr/>
        </p:nvSpPr>
        <p:spPr>
          <a:xfrm>
            <a:off x="9037854" y="3197539"/>
            <a:ext cx="22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 err="1"/>
              <a:t>NumerosDto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60101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073AE-1E43-4152-98D1-8FB42357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C9D2B4B-C0FA-4C3A-8307-C257FA3EFFEC}"/>
              </a:ext>
            </a:extLst>
          </p:cNvPr>
          <p:cNvSpPr/>
          <p:nvPr/>
        </p:nvSpPr>
        <p:spPr>
          <a:xfrm>
            <a:off x="1927654" y="3039761"/>
            <a:ext cx="2953266" cy="2372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DFA682B-DA63-4C4B-8839-F029CA8F31E4}"/>
              </a:ext>
            </a:extLst>
          </p:cNvPr>
          <p:cNvSpPr/>
          <p:nvPr/>
        </p:nvSpPr>
        <p:spPr>
          <a:xfrm>
            <a:off x="8476734" y="2730843"/>
            <a:ext cx="2953266" cy="2681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8265EAB-8C32-464F-BFF4-CB231D9831C8}"/>
              </a:ext>
            </a:extLst>
          </p:cNvPr>
          <p:cNvCxnSpPr/>
          <p:nvPr/>
        </p:nvCxnSpPr>
        <p:spPr>
          <a:xfrm>
            <a:off x="1927654" y="2706129"/>
            <a:ext cx="295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A4087C6-DC43-4297-A1F2-6E7600B5029A}"/>
              </a:ext>
            </a:extLst>
          </p:cNvPr>
          <p:cNvCxnSpPr/>
          <p:nvPr/>
        </p:nvCxnSpPr>
        <p:spPr>
          <a:xfrm>
            <a:off x="1927654" y="2730843"/>
            <a:ext cx="0" cy="30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1F02B1E-2F4C-4286-810A-8CC63C950152}"/>
              </a:ext>
            </a:extLst>
          </p:cNvPr>
          <p:cNvCxnSpPr/>
          <p:nvPr/>
        </p:nvCxnSpPr>
        <p:spPr>
          <a:xfrm>
            <a:off x="4880920" y="2718486"/>
            <a:ext cx="0" cy="32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572A60-0236-46AB-AE61-C392A5027F03}"/>
              </a:ext>
            </a:extLst>
          </p:cNvPr>
          <p:cNvCxnSpPr/>
          <p:nvPr/>
        </p:nvCxnSpPr>
        <p:spPr>
          <a:xfrm>
            <a:off x="4534930" y="2718486"/>
            <a:ext cx="0" cy="32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829733A-522D-428E-9090-5E79DDE21948}"/>
              </a:ext>
            </a:extLst>
          </p:cNvPr>
          <p:cNvCxnSpPr/>
          <p:nvPr/>
        </p:nvCxnSpPr>
        <p:spPr>
          <a:xfrm>
            <a:off x="4201297" y="2718486"/>
            <a:ext cx="0" cy="32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B54B169-D736-4155-8205-D2E3CBEE59E4}"/>
              </a:ext>
            </a:extLst>
          </p:cNvPr>
          <p:cNvCxnSpPr/>
          <p:nvPr/>
        </p:nvCxnSpPr>
        <p:spPr>
          <a:xfrm>
            <a:off x="4534930" y="2730843"/>
            <a:ext cx="345990" cy="30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8CF3FC4-3498-4328-9AB2-B32B2BF42181}"/>
              </a:ext>
            </a:extLst>
          </p:cNvPr>
          <p:cNvCxnSpPr/>
          <p:nvPr/>
        </p:nvCxnSpPr>
        <p:spPr>
          <a:xfrm flipV="1">
            <a:off x="4534930" y="2718486"/>
            <a:ext cx="345989" cy="321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2FCDB90-435D-43E4-9982-579880557AA0}"/>
              </a:ext>
            </a:extLst>
          </p:cNvPr>
          <p:cNvSpPr/>
          <p:nvPr/>
        </p:nvSpPr>
        <p:spPr>
          <a:xfrm>
            <a:off x="4263081" y="2743205"/>
            <a:ext cx="222421" cy="25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3A6024A-5D51-4BD7-B690-717F4E551C0E}"/>
              </a:ext>
            </a:extLst>
          </p:cNvPr>
          <p:cNvSpPr/>
          <p:nvPr/>
        </p:nvSpPr>
        <p:spPr>
          <a:xfrm>
            <a:off x="8136922" y="3429000"/>
            <a:ext cx="679621" cy="333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80EACE-7F7B-46DB-997A-2923EF9458BE}"/>
              </a:ext>
            </a:extLst>
          </p:cNvPr>
          <p:cNvSpPr/>
          <p:nvPr/>
        </p:nvSpPr>
        <p:spPr>
          <a:xfrm>
            <a:off x="8136922" y="4464499"/>
            <a:ext cx="679621" cy="333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AD28688-38EB-4976-89D0-46F3E906CBD8}"/>
              </a:ext>
            </a:extLst>
          </p:cNvPr>
          <p:cNvSpPr txBox="1"/>
          <p:nvPr/>
        </p:nvSpPr>
        <p:spPr>
          <a:xfrm>
            <a:off x="8816544" y="3762632"/>
            <a:ext cx="237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3600" dirty="0"/>
              <a:t>servicios</a:t>
            </a:r>
            <a:endParaRPr lang="es-PE" sz="3600" dirty="0"/>
          </a:p>
        </p:txBody>
      </p:sp>
      <p:sp>
        <p:nvSpPr>
          <p:cNvPr id="31" name="Flecha: curvada hacia abajo 30">
            <a:extLst>
              <a:ext uri="{FF2B5EF4-FFF2-40B4-BE49-F238E27FC236}">
                <a16:creationId xmlns:a16="http://schemas.microsoft.com/office/drawing/2014/main" id="{21642584-5ADF-4E9A-A947-8CCC9D708DF6}"/>
              </a:ext>
            </a:extLst>
          </p:cNvPr>
          <p:cNvSpPr/>
          <p:nvPr/>
        </p:nvSpPr>
        <p:spPr>
          <a:xfrm>
            <a:off x="4942703" y="2864296"/>
            <a:ext cx="3595814" cy="743877"/>
          </a:xfrm>
          <a:prstGeom prst="curvedDownArrow">
            <a:avLst>
              <a:gd name="adj1" fmla="val 43327"/>
              <a:gd name="adj2" fmla="val 63898"/>
              <a:gd name="adj3" fmla="val 56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3" name="Flecha: curvada hacia abajo 32">
            <a:extLst>
              <a:ext uri="{FF2B5EF4-FFF2-40B4-BE49-F238E27FC236}">
                <a16:creationId xmlns:a16="http://schemas.microsoft.com/office/drawing/2014/main" id="{42F30517-70FC-42B5-9684-299D25AA1018}"/>
              </a:ext>
            </a:extLst>
          </p:cNvPr>
          <p:cNvSpPr/>
          <p:nvPr/>
        </p:nvSpPr>
        <p:spPr>
          <a:xfrm rot="10800000">
            <a:off x="4732639" y="4773416"/>
            <a:ext cx="3595814" cy="743877"/>
          </a:xfrm>
          <a:prstGeom prst="curvedDownArrow">
            <a:avLst>
              <a:gd name="adj1" fmla="val 43327"/>
              <a:gd name="adj2" fmla="val 63898"/>
              <a:gd name="adj3" fmla="val 56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11905746-211F-4E40-AE77-55A3531E2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515" y="2953313"/>
            <a:ext cx="885949" cy="77163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E9360CC7-1F9B-4B80-ADB7-779D99786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79" y="4591774"/>
            <a:ext cx="84784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8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1FD91-A99E-44EC-9B31-B7FCC34E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A97ABB-86D5-4E8E-8B2A-50EA4570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387" y="618732"/>
            <a:ext cx="5647763" cy="60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89298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1971</TotalTime>
  <Words>102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Distintivo</vt:lpstr>
      <vt:lpstr>Practica 04</vt:lpstr>
      <vt:lpstr>Practica 04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04</dc:title>
  <dc:creator>nwongs</dc:creator>
  <cp:lastModifiedBy>nwongs</cp:lastModifiedBy>
  <cp:revision>11</cp:revision>
  <dcterms:created xsi:type="dcterms:W3CDTF">2020-08-21T04:25:44Z</dcterms:created>
  <dcterms:modified xsi:type="dcterms:W3CDTF">2020-08-22T13:16:49Z</dcterms:modified>
</cp:coreProperties>
</file>