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AD63-C905-4248-BD11-CC3241776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Practica 05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F18C3-777D-4EFE-8A2F-AAB5F3D5E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cálculos matemáticos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E9E69-FD49-49CF-935C-3EDD82F3E0C3}"/>
              </a:ext>
            </a:extLst>
          </p:cNvPr>
          <p:cNvSpPr txBox="1"/>
          <p:nvPr/>
        </p:nvSpPr>
        <p:spPr>
          <a:xfrm>
            <a:off x="2120776" y="1364624"/>
            <a:ext cx="823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b="1" dirty="0">
                <a:solidFill>
                  <a:srgbClr val="002060"/>
                </a:solidFill>
              </a:rPr>
              <a:t>Nicolás Luis Wong Sebastián</a:t>
            </a:r>
            <a:endParaRPr lang="es-PE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400AF-B71D-4D7F-A6CA-D9BEB3DA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>
                <a:solidFill>
                  <a:srgbClr val="FF0000"/>
                </a:solidFill>
              </a:rPr>
              <a:t>Practica 05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011DD-4FFB-4A16-99D1-1731E3B6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4247"/>
            <a:ext cx="10178322" cy="48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US" b="1" u="sng" dirty="0">
                <a:solidFill>
                  <a:srgbClr val="0070C0"/>
                </a:solidFill>
              </a:rPr>
              <a:t>Objetivo</a:t>
            </a:r>
          </a:p>
          <a:p>
            <a:pPr marL="457200" lvl="1" indent="0" algn="just">
              <a:buNone/>
            </a:pPr>
            <a:r>
              <a:rPr lang="es-US" dirty="0"/>
              <a:t>Entender la diferencia entre variables y métodos de instancia y de clase.</a:t>
            </a:r>
          </a:p>
          <a:p>
            <a:pPr marL="457200" lvl="1" indent="0" algn="just">
              <a:buNone/>
            </a:pPr>
            <a:r>
              <a:rPr lang="es-US" dirty="0"/>
              <a:t>Aplicar correctamente variables y métodos de instancia u de clase.</a:t>
            </a:r>
          </a:p>
          <a:p>
            <a:pPr marL="0" indent="0" algn="just">
              <a:buNone/>
            </a:pPr>
            <a:r>
              <a:rPr lang="es-US" b="1" u="sng" dirty="0">
                <a:solidFill>
                  <a:srgbClr val="0070C0"/>
                </a:solidFill>
              </a:rPr>
              <a:t>Enunciado</a:t>
            </a:r>
          </a:p>
          <a:p>
            <a:pPr marL="457200" lvl="1" indent="0" algn="just">
              <a:buNone/>
            </a:pPr>
            <a:r>
              <a:rPr lang="es-US" dirty="0"/>
              <a:t>El colegio “Ángeles del Cielo” está solicitando un programa en Java para que los alumnos de primaria verifiquen sus ejercicios de matemáticas referido a: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US" dirty="0"/>
              <a:t>Calculo de factorial.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US" dirty="0"/>
              <a:t>Calculo del MCD y MCM de dos números.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US" dirty="0"/>
              <a:t>La serie de Fibonacci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US" dirty="0"/>
              <a:t>Número primo</a:t>
            </a:r>
          </a:p>
          <a:p>
            <a:pPr marL="457200" lvl="1" indent="0" algn="just">
              <a:buNone/>
            </a:pPr>
            <a:endParaRPr lang="es-US" dirty="0"/>
          </a:p>
          <a:p>
            <a:pPr marL="457200" lvl="1" indent="0" algn="just">
              <a:buNone/>
            </a:pPr>
            <a:r>
              <a:rPr lang="es-US" dirty="0"/>
              <a:t>La programación de estos cálculos matemáticos deben estar implementados como métodos de clase en una clase de nombre </a:t>
            </a:r>
            <a:r>
              <a:rPr lang="es-US" dirty="0" err="1"/>
              <a:t>MyMath</a:t>
            </a:r>
            <a:r>
              <a:rPr lang="es-US" dirty="0"/>
              <a:t>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736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B08F-DAC8-4F08-B412-A5756648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EEE87AC-784D-4BF4-A6B0-FC8F4833779A}"/>
              </a:ext>
            </a:extLst>
          </p:cNvPr>
          <p:cNvSpPr/>
          <p:nvPr/>
        </p:nvSpPr>
        <p:spPr>
          <a:xfrm>
            <a:off x="3705333" y="4614800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B2C2EE-2777-426C-9C6B-DCA8D0467C54}"/>
              </a:ext>
            </a:extLst>
          </p:cNvPr>
          <p:cNvSpPr txBox="1"/>
          <p:nvPr/>
        </p:nvSpPr>
        <p:spPr>
          <a:xfrm>
            <a:off x="9070284" y="4989563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McmDto</a:t>
            </a:r>
            <a:endParaRPr lang="es-PE" sz="2800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413A2CF-D8A0-492E-8501-05D25E259E2B}"/>
              </a:ext>
            </a:extLst>
          </p:cNvPr>
          <p:cNvSpPr/>
          <p:nvPr/>
        </p:nvSpPr>
        <p:spPr>
          <a:xfrm>
            <a:off x="7731669" y="1463681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2B538E-2881-4159-9F69-8FB598658D45}"/>
              </a:ext>
            </a:extLst>
          </p:cNvPr>
          <p:cNvSpPr txBox="1"/>
          <p:nvPr/>
        </p:nvSpPr>
        <p:spPr>
          <a:xfrm>
            <a:off x="9070284" y="1808295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FactorialDto</a:t>
            </a:r>
            <a:endParaRPr lang="es-PE" sz="28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EE15D72-609E-4671-94D6-8B4BF7FB5E27}"/>
              </a:ext>
            </a:extLst>
          </p:cNvPr>
          <p:cNvSpPr/>
          <p:nvPr/>
        </p:nvSpPr>
        <p:spPr>
          <a:xfrm>
            <a:off x="4761967" y="2908734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EL </a:t>
            </a:r>
            <a:r>
              <a:rPr lang="es-PE" sz="2800" dirty="0"/>
              <a:t>MCD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982B1D4C-DF50-4765-BA87-799E1365226D}"/>
              </a:ext>
            </a:extLst>
          </p:cNvPr>
          <p:cNvSpPr/>
          <p:nvPr/>
        </p:nvSpPr>
        <p:spPr>
          <a:xfrm>
            <a:off x="3705333" y="2908734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37BA40D5-F386-4A7F-A76B-94AA39609C32}"/>
              </a:ext>
            </a:extLst>
          </p:cNvPr>
          <p:cNvSpPr/>
          <p:nvPr/>
        </p:nvSpPr>
        <p:spPr>
          <a:xfrm>
            <a:off x="7731672" y="2938883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6511635-C0D1-4B7F-8B9A-A6031E6CC37B}"/>
              </a:ext>
            </a:extLst>
          </p:cNvPr>
          <p:cNvSpPr txBox="1"/>
          <p:nvPr/>
        </p:nvSpPr>
        <p:spPr>
          <a:xfrm>
            <a:off x="1369468" y="3283497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McdDto</a:t>
            </a:r>
            <a:endParaRPr lang="es-PE" sz="28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FCA0792-E6EB-4FAA-9C93-971342246626}"/>
              </a:ext>
            </a:extLst>
          </p:cNvPr>
          <p:cNvSpPr txBox="1"/>
          <p:nvPr/>
        </p:nvSpPr>
        <p:spPr>
          <a:xfrm>
            <a:off x="9070284" y="3283497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McdDto</a:t>
            </a:r>
            <a:endParaRPr lang="es-PE" sz="28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A2A9C1-1D87-427C-9956-8C42699C32DD}"/>
              </a:ext>
            </a:extLst>
          </p:cNvPr>
          <p:cNvSpPr/>
          <p:nvPr/>
        </p:nvSpPr>
        <p:spPr>
          <a:xfrm>
            <a:off x="4761966" y="4614800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EL MCM</a:t>
            </a:r>
            <a:endParaRPr lang="es-PE" sz="2800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4DB49AEF-D8F8-4D3C-AA1F-14415E2666A6}"/>
              </a:ext>
            </a:extLst>
          </p:cNvPr>
          <p:cNvSpPr/>
          <p:nvPr/>
        </p:nvSpPr>
        <p:spPr>
          <a:xfrm>
            <a:off x="7731670" y="4644949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0E07805-4A5F-438F-B6FC-5D12F9860936}"/>
              </a:ext>
            </a:extLst>
          </p:cNvPr>
          <p:cNvSpPr txBox="1"/>
          <p:nvPr/>
        </p:nvSpPr>
        <p:spPr>
          <a:xfrm>
            <a:off x="1369468" y="4989563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McmDto</a:t>
            </a:r>
            <a:endParaRPr lang="es-PE" sz="28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16FA61-433B-4DF0-B743-A9D070FA0E8B}"/>
              </a:ext>
            </a:extLst>
          </p:cNvPr>
          <p:cNvSpPr/>
          <p:nvPr/>
        </p:nvSpPr>
        <p:spPr>
          <a:xfrm>
            <a:off x="4761965" y="1433532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EL FACTORIAL</a:t>
            </a:r>
            <a:endParaRPr lang="es-PE" sz="2800" dirty="0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523BE1C1-5581-4ED5-BEB4-A52079AD9EE7}"/>
              </a:ext>
            </a:extLst>
          </p:cNvPr>
          <p:cNvSpPr/>
          <p:nvPr/>
        </p:nvSpPr>
        <p:spPr>
          <a:xfrm>
            <a:off x="3705332" y="1433532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6D5D9A0-68D0-4491-ADFE-813B07A1C4B7}"/>
              </a:ext>
            </a:extLst>
          </p:cNvPr>
          <p:cNvSpPr txBox="1"/>
          <p:nvPr/>
        </p:nvSpPr>
        <p:spPr>
          <a:xfrm>
            <a:off x="1369468" y="1808295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FactorialDto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6010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9676-C710-413F-91CD-5547A51D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213F723-35C0-4088-B970-F856412821E5}"/>
              </a:ext>
            </a:extLst>
          </p:cNvPr>
          <p:cNvSpPr/>
          <p:nvPr/>
        </p:nvSpPr>
        <p:spPr>
          <a:xfrm>
            <a:off x="3705333" y="3885749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765744-69FD-4165-83FF-AE24C7D6F884}"/>
              </a:ext>
            </a:extLst>
          </p:cNvPr>
          <p:cNvSpPr txBox="1"/>
          <p:nvPr/>
        </p:nvSpPr>
        <p:spPr>
          <a:xfrm>
            <a:off x="9070284" y="4260512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NprimoDto</a:t>
            </a:r>
            <a:endParaRPr lang="es-PE" sz="2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3F4C86-772C-4C26-8FDF-85BA04D0BF58}"/>
              </a:ext>
            </a:extLst>
          </p:cNvPr>
          <p:cNvSpPr/>
          <p:nvPr/>
        </p:nvSpPr>
        <p:spPr>
          <a:xfrm>
            <a:off x="4761967" y="2179683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LA </a:t>
            </a:r>
            <a:r>
              <a:rPr lang="es-PE" sz="2800" dirty="0"/>
              <a:t>SERIE DE FIBONACCI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93D2663-9E59-4132-A1A2-9801CCA63141}"/>
              </a:ext>
            </a:extLst>
          </p:cNvPr>
          <p:cNvSpPr/>
          <p:nvPr/>
        </p:nvSpPr>
        <p:spPr>
          <a:xfrm>
            <a:off x="3705333" y="2179683"/>
            <a:ext cx="1003123" cy="127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39AFD33-7891-430B-9C80-475C495B1C7C}"/>
              </a:ext>
            </a:extLst>
          </p:cNvPr>
          <p:cNvSpPr/>
          <p:nvPr/>
        </p:nvSpPr>
        <p:spPr>
          <a:xfrm>
            <a:off x="7731672" y="2209832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CA1BD1-819D-42E4-B1AD-02A969B9D8CE}"/>
              </a:ext>
            </a:extLst>
          </p:cNvPr>
          <p:cNvSpPr txBox="1"/>
          <p:nvPr/>
        </p:nvSpPr>
        <p:spPr>
          <a:xfrm>
            <a:off x="1369468" y="2554446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SfiboDto</a:t>
            </a:r>
            <a:endParaRPr lang="es-PE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8597C5-9152-47E1-A584-FFB1017B70A0}"/>
              </a:ext>
            </a:extLst>
          </p:cNvPr>
          <p:cNvSpPr txBox="1"/>
          <p:nvPr/>
        </p:nvSpPr>
        <p:spPr>
          <a:xfrm>
            <a:off x="9070284" y="2554446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SfiboDto</a:t>
            </a:r>
            <a:endParaRPr lang="es-PE" sz="28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51F8B6-2472-4068-8E1E-91E73E84C386}"/>
              </a:ext>
            </a:extLst>
          </p:cNvPr>
          <p:cNvSpPr/>
          <p:nvPr/>
        </p:nvSpPr>
        <p:spPr>
          <a:xfrm>
            <a:off x="4761966" y="3885749"/>
            <a:ext cx="2916194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/>
              <a:t>CALCULA EL </a:t>
            </a:r>
            <a:r>
              <a:rPr lang="es-PE" sz="2800" dirty="0"/>
              <a:t>NÚMERO PRIMO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BCAE199-86EC-474D-A3B1-AB24CEF721DF}"/>
              </a:ext>
            </a:extLst>
          </p:cNvPr>
          <p:cNvSpPr/>
          <p:nvPr/>
        </p:nvSpPr>
        <p:spPr>
          <a:xfrm>
            <a:off x="7731670" y="3915898"/>
            <a:ext cx="1285103" cy="121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82D2A6-BC75-4C53-BCDC-9C91C4E3A164}"/>
              </a:ext>
            </a:extLst>
          </p:cNvPr>
          <p:cNvSpPr txBox="1"/>
          <p:nvPr/>
        </p:nvSpPr>
        <p:spPr>
          <a:xfrm>
            <a:off x="1369468" y="4260512"/>
            <a:ext cx="22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 err="1"/>
              <a:t>NprimoDto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725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73AE-1E43-4152-98D1-8FB42357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9D2B4B-C0FA-4C3A-8307-C257FA3EFFEC}"/>
              </a:ext>
            </a:extLst>
          </p:cNvPr>
          <p:cNvSpPr/>
          <p:nvPr/>
        </p:nvSpPr>
        <p:spPr>
          <a:xfrm>
            <a:off x="1927654" y="3039761"/>
            <a:ext cx="2953266" cy="237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FA682B-DA63-4C4B-8839-F029CA8F31E4}"/>
              </a:ext>
            </a:extLst>
          </p:cNvPr>
          <p:cNvSpPr/>
          <p:nvPr/>
        </p:nvSpPr>
        <p:spPr>
          <a:xfrm>
            <a:off x="8476734" y="2730843"/>
            <a:ext cx="2953266" cy="2681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265EAB-8C32-464F-BFF4-CB231D9831C8}"/>
              </a:ext>
            </a:extLst>
          </p:cNvPr>
          <p:cNvCxnSpPr/>
          <p:nvPr/>
        </p:nvCxnSpPr>
        <p:spPr>
          <a:xfrm>
            <a:off x="1927654" y="2706129"/>
            <a:ext cx="295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A4087C6-DC43-4297-A1F2-6E7600B5029A}"/>
              </a:ext>
            </a:extLst>
          </p:cNvPr>
          <p:cNvCxnSpPr/>
          <p:nvPr/>
        </p:nvCxnSpPr>
        <p:spPr>
          <a:xfrm>
            <a:off x="1927654" y="2730843"/>
            <a:ext cx="0" cy="30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F02B1E-2F4C-4286-810A-8CC63C950152}"/>
              </a:ext>
            </a:extLst>
          </p:cNvPr>
          <p:cNvCxnSpPr/>
          <p:nvPr/>
        </p:nvCxnSpPr>
        <p:spPr>
          <a:xfrm>
            <a:off x="4880920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572A60-0236-46AB-AE61-C392A5027F03}"/>
              </a:ext>
            </a:extLst>
          </p:cNvPr>
          <p:cNvCxnSpPr/>
          <p:nvPr/>
        </p:nvCxnSpPr>
        <p:spPr>
          <a:xfrm>
            <a:off x="4534930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29733A-522D-428E-9090-5E79DDE21948}"/>
              </a:ext>
            </a:extLst>
          </p:cNvPr>
          <p:cNvCxnSpPr/>
          <p:nvPr/>
        </p:nvCxnSpPr>
        <p:spPr>
          <a:xfrm>
            <a:off x="4201297" y="2718486"/>
            <a:ext cx="0" cy="32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B54B169-D736-4155-8205-D2E3CBEE59E4}"/>
              </a:ext>
            </a:extLst>
          </p:cNvPr>
          <p:cNvCxnSpPr/>
          <p:nvPr/>
        </p:nvCxnSpPr>
        <p:spPr>
          <a:xfrm>
            <a:off x="4534930" y="2730843"/>
            <a:ext cx="345990" cy="30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8CF3FC4-3498-4328-9AB2-B32B2BF42181}"/>
              </a:ext>
            </a:extLst>
          </p:cNvPr>
          <p:cNvCxnSpPr/>
          <p:nvPr/>
        </p:nvCxnSpPr>
        <p:spPr>
          <a:xfrm flipV="1">
            <a:off x="4534930" y="2718486"/>
            <a:ext cx="345989" cy="32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FCDB90-435D-43E4-9982-579880557AA0}"/>
              </a:ext>
            </a:extLst>
          </p:cNvPr>
          <p:cNvSpPr/>
          <p:nvPr/>
        </p:nvSpPr>
        <p:spPr>
          <a:xfrm>
            <a:off x="4263081" y="2743205"/>
            <a:ext cx="222421" cy="25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3A6024A-5D51-4BD7-B690-717F4E551C0E}"/>
              </a:ext>
            </a:extLst>
          </p:cNvPr>
          <p:cNvSpPr/>
          <p:nvPr/>
        </p:nvSpPr>
        <p:spPr>
          <a:xfrm>
            <a:off x="8136922" y="3429000"/>
            <a:ext cx="679621" cy="33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80EACE-7F7B-46DB-997A-2923EF9458BE}"/>
              </a:ext>
            </a:extLst>
          </p:cNvPr>
          <p:cNvSpPr/>
          <p:nvPr/>
        </p:nvSpPr>
        <p:spPr>
          <a:xfrm>
            <a:off x="8136922" y="4464499"/>
            <a:ext cx="679621" cy="33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AD28688-38EB-4976-89D0-46F3E906CBD8}"/>
              </a:ext>
            </a:extLst>
          </p:cNvPr>
          <p:cNvSpPr txBox="1"/>
          <p:nvPr/>
        </p:nvSpPr>
        <p:spPr>
          <a:xfrm>
            <a:off x="8816544" y="3762632"/>
            <a:ext cx="237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600" dirty="0"/>
              <a:t>servicios</a:t>
            </a:r>
            <a:endParaRPr lang="es-PE" sz="3600" dirty="0"/>
          </a:p>
        </p:txBody>
      </p:sp>
      <p:sp>
        <p:nvSpPr>
          <p:cNvPr id="31" name="Flecha: curvada hacia abajo 30">
            <a:extLst>
              <a:ext uri="{FF2B5EF4-FFF2-40B4-BE49-F238E27FC236}">
                <a16:creationId xmlns:a16="http://schemas.microsoft.com/office/drawing/2014/main" id="{21642584-5ADF-4E9A-A947-8CCC9D708DF6}"/>
              </a:ext>
            </a:extLst>
          </p:cNvPr>
          <p:cNvSpPr/>
          <p:nvPr/>
        </p:nvSpPr>
        <p:spPr>
          <a:xfrm>
            <a:off x="4942703" y="2864296"/>
            <a:ext cx="3595814" cy="743877"/>
          </a:xfrm>
          <a:prstGeom prst="curvedDownArrow">
            <a:avLst>
              <a:gd name="adj1" fmla="val 43327"/>
              <a:gd name="adj2" fmla="val 63898"/>
              <a:gd name="adj3" fmla="val 56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3" name="Flecha: curvada hacia abajo 32">
            <a:extLst>
              <a:ext uri="{FF2B5EF4-FFF2-40B4-BE49-F238E27FC236}">
                <a16:creationId xmlns:a16="http://schemas.microsoft.com/office/drawing/2014/main" id="{42F30517-70FC-42B5-9684-299D25AA1018}"/>
              </a:ext>
            </a:extLst>
          </p:cNvPr>
          <p:cNvSpPr/>
          <p:nvPr/>
        </p:nvSpPr>
        <p:spPr>
          <a:xfrm rot="10800000">
            <a:off x="4732639" y="4773416"/>
            <a:ext cx="3595814" cy="743877"/>
          </a:xfrm>
          <a:prstGeom prst="curvedDownArrow">
            <a:avLst>
              <a:gd name="adj1" fmla="val 43327"/>
              <a:gd name="adj2" fmla="val 63898"/>
              <a:gd name="adj3" fmla="val 56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1905746-211F-4E40-AE77-55A3531E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15" y="2953313"/>
            <a:ext cx="885949" cy="77163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9360CC7-1F9B-4B80-ADB7-779D99786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79" y="4591774"/>
            <a:ext cx="84784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8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960C-3E29-4E6F-B9D3-5121F47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A26C7A-B9E3-48D9-B56F-F0E4CEC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342469"/>
            <a:ext cx="8297433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0834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1970</TotalTime>
  <Words>131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Practica 05</vt:lpstr>
      <vt:lpstr>Practica 05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04</dc:title>
  <dc:creator>nwongs</dc:creator>
  <cp:lastModifiedBy>nwongs</cp:lastModifiedBy>
  <cp:revision>16</cp:revision>
  <dcterms:created xsi:type="dcterms:W3CDTF">2020-08-21T04:25:44Z</dcterms:created>
  <dcterms:modified xsi:type="dcterms:W3CDTF">2020-08-22T13:16:44Z</dcterms:modified>
</cp:coreProperties>
</file>