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67" r:id="rId4"/>
    <p:sldId id="269" r:id="rId5"/>
    <p:sldId id="270" r:id="rId6"/>
    <p:sldId id="26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842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97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65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2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P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16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75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66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74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48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44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45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4220962-5EEC-41CC-AFBE-82B55D4F65DC}" type="datetimeFigureOut">
              <a:rPr lang="es-PE" smtClean="0"/>
              <a:t>4/10/2020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9D6A2D-C34D-44C0-B7D2-768BF5F98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169894" y="1813317"/>
            <a:ext cx="6222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/>
              <a:t>Proyecto JAVA JDBC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48" y="1639033"/>
            <a:ext cx="2316076" cy="232198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713096" y="2391356"/>
            <a:ext cx="5239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800" b="1" dirty="0">
                <a:solidFill>
                  <a:srgbClr val="FF0000"/>
                </a:solidFill>
              </a:rPr>
              <a:t>SISTEMA </a:t>
            </a:r>
          </a:p>
          <a:p>
            <a:pPr algn="ctr"/>
            <a:r>
              <a:rPr lang="es-PE" sz="4800" b="1" dirty="0">
                <a:solidFill>
                  <a:srgbClr val="FF0000"/>
                </a:solidFill>
              </a:rPr>
              <a:t>DE ALMACEN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65005" y="4783310"/>
            <a:ext cx="4252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u="sng" dirty="0"/>
              <a:t>Integrantes</a:t>
            </a:r>
            <a:r>
              <a:rPr lang="es-PE" sz="2400" b="1" dirty="0"/>
              <a:t>:</a:t>
            </a:r>
          </a:p>
          <a:p>
            <a:endParaRPr lang="es-PE" sz="2400" b="1" dirty="0"/>
          </a:p>
          <a:p>
            <a:r>
              <a:rPr lang="es-PE" sz="2400" b="1" dirty="0" err="1"/>
              <a:t>Alder</a:t>
            </a:r>
            <a:r>
              <a:rPr lang="es-PE" sz="2400" b="1" dirty="0"/>
              <a:t> Flores</a:t>
            </a:r>
          </a:p>
          <a:p>
            <a:r>
              <a:rPr lang="es-PE" sz="2400" b="1" dirty="0"/>
              <a:t>Harry </a:t>
            </a:r>
            <a:r>
              <a:rPr lang="es-PE" sz="2400" b="1" dirty="0" err="1"/>
              <a:t>Minaya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20943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52" y="1559298"/>
            <a:ext cx="3857625" cy="26098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668" y="1559298"/>
            <a:ext cx="43053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0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30" y="235131"/>
            <a:ext cx="8387255" cy="640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0263" y="235131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Modelo Físico</a:t>
            </a:r>
          </a:p>
          <a:p>
            <a:r>
              <a:rPr lang="es-PE" b="1" dirty="0"/>
              <a:t>de la BD</a:t>
            </a:r>
          </a:p>
        </p:txBody>
      </p:sp>
    </p:spTree>
    <p:extLst>
      <p:ext uri="{BB962C8B-B14F-4D97-AF65-F5344CB8AC3E}">
        <p14:creationId xmlns:p14="http://schemas.microsoft.com/office/powerpoint/2010/main" val="75358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4583" y="431970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Script para la </a:t>
            </a:r>
            <a:r>
              <a:rPr lang="es-PE" b="1" dirty="0" err="1"/>
              <a:t>bd</a:t>
            </a:r>
            <a:r>
              <a:rPr lang="es-PE" b="1" dirty="0"/>
              <a:t> proyectojava2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1" b="776"/>
          <a:stretch/>
        </p:blipFill>
        <p:spPr>
          <a:xfrm>
            <a:off x="7046870" y="732416"/>
            <a:ext cx="4079858" cy="50062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62" y="732416"/>
            <a:ext cx="24288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0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31" y="978760"/>
            <a:ext cx="3895725" cy="48482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062" y="978760"/>
            <a:ext cx="40100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856"/>
          <a:stretch/>
        </p:blipFill>
        <p:spPr>
          <a:xfrm>
            <a:off x="2524805" y="1089660"/>
            <a:ext cx="3876675" cy="485394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09" y="1089660"/>
            <a:ext cx="382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6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4950" y="3276600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96632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82F3F4-C3E4-40DA-9AD5-811AA8CF8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1" y="522515"/>
            <a:ext cx="11009490" cy="59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74154" y="255556"/>
            <a:ext cx="730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u="sng" dirty="0"/>
              <a:t>Interfaz Principal</a:t>
            </a:r>
            <a:endParaRPr lang="es-PE" sz="24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713"/>
          <a:stretch/>
        </p:blipFill>
        <p:spPr>
          <a:xfrm>
            <a:off x="470263" y="821724"/>
            <a:ext cx="10911567" cy="58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0F5A98D-F212-420C-A18D-B8EEF4BB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0"/>
            <a:ext cx="805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0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B3F2B-3BF1-4C8E-BB28-63655B4B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0"/>
            <a:ext cx="8692738" cy="676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1203325"/>
            <a:ext cx="3886200" cy="37147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5" y="1203325"/>
            <a:ext cx="4286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7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3" y="380639"/>
            <a:ext cx="4305300" cy="3733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855"/>
          <a:stretch/>
        </p:blipFill>
        <p:spPr>
          <a:xfrm>
            <a:off x="5651607" y="380639"/>
            <a:ext cx="5836024" cy="591998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22514" y="5473336"/>
            <a:ext cx="2297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Interfaces</a:t>
            </a:r>
          </a:p>
          <a:p>
            <a:r>
              <a:rPr lang="es-PE" b="1" dirty="0"/>
              <a:t>del Sistema</a:t>
            </a:r>
          </a:p>
        </p:txBody>
      </p:sp>
    </p:spTree>
    <p:extLst>
      <p:ext uri="{BB962C8B-B14F-4D97-AF65-F5344CB8AC3E}">
        <p14:creationId xmlns:p14="http://schemas.microsoft.com/office/powerpoint/2010/main" val="258145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6441141" y="928408"/>
            <a:ext cx="3782546" cy="51625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788"/>
          <a:stretch/>
        </p:blipFill>
        <p:spPr>
          <a:xfrm>
            <a:off x="1223682" y="928408"/>
            <a:ext cx="4129646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90" y="920563"/>
            <a:ext cx="4505325" cy="37528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914"/>
          <a:stretch/>
        </p:blipFill>
        <p:spPr>
          <a:xfrm>
            <a:off x="1452282" y="920563"/>
            <a:ext cx="4162144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193</TotalTime>
  <Words>28</Words>
  <Application>Microsoft Office PowerPoint</Application>
  <PresentationFormat>Panorámica</PresentationFormat>
  <Paragraphs>14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Tipo de madera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amv</dc:creator>
  <cp:lastModifiedBy>alder flores</cp:lastModifiedBy>
  <cp:revision>20</cp:revision>
  <dcterms:created xsi:type="dcterms:W3CDTF">2020-09-18T00:37:56Z</dcterms:created>
  <dcterms:modified xsi:type="dcterms:W3CDTF">2020-10-04T18:08:12Z</dcterms:modified>
</cp:coreProperties>
</file>