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4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7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5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1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6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4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8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44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5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220962-5EEC-41CC-AFBE-82B55D4F65DC}" type="datetimeFigureOut">
              <a:rPr lang="es-PE" smtClean="0"/>
              <a:t>19/09/2020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69894" y="1813317"/>
            <a:ext cx="622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/>
              <a:t>Proyecto JAVA JDBC</a:t>
            </a:r>
            <a:endParaRPr lang="es-PE" sz="2400" b="1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48" y="1639033"/>
            <a:ext cx="2316076" cy="23219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13096" y="2391356"/>
            <a:ext cx="5239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FF0000"/>
                </a:solidFill>
              </a:rPr>
              <a:t>SISTEMA</a:t>
            </a:r>
            <a:r>
              <a:rPr lang="es-PE" sz="4800" b="1" dirty="0">
                <a:solidFill>
                  <a:srgbClr val="FF0000"/>
                </a:solidFill>
              </a:rPr>
              <a:t> </a:t>
            </a:r>
            <a:endParaRPr lang="es-PE" sz="4800" b="1" dirty="0" smtClean="0">
              <a:solidFill>
                <a:srgbClr val="FF0000"/>
              </a:solidFill>
            </a:endParaRPr>
          </a:p>
          <a:p>
            <a:pPr algn="ctr"/>
            <a:r>
              <a:rPr lang="es-PE" sz="4800" b="1" dirty="0" smtClean="0">
                <a:solidFill>
                  <a:srgbClr val="FF0000"/>
                </a:solidFill>
              </a:rPr>
              <a:t>DE ALMACEN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65005" y="4783310"/>
            <a:ext cx="4252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 smtClean="0"/>
              <a:t>Integrantes</a:t>
            </a:r>
            <a:r>
              <a:rPr lang="es-PE" sz="2400" b="1" dirty="0" smtClean="0"/>
              <a:t>:</a:t>
            </a:r>
          </a:p>
          <a:p>
            <a:endParaRPr lang="es-PE" sz="2400" b="1" dirty="0" smtClean="0"/>
          </a:p>
          <a:p>
            <a:r>
              <a:rPr lang="es-PE" sz="2400" b="1" dirty="0" err="1" smtClean="0"/>
              <a:t>Alder</a:t>
            </a:r>
            <a:r>
              <a:rPr lang="es-PE" sz="2400" b="1" dirty="0" smtClean="0"/>
              <a:t> Flores</a:t>
            </a:r>
          </a:p>
          <a:p>
            <a:r>
              <a:rPr lang="es-PE" sz="2400" b="1" dirty="0" smtClean="0"/>
              <a:t>Harry </a:t>
            </a:r>
            <a:r>
              <a:rPr lang="es-PE" sz="2400" b="1" dirty="0" err="1" smtClean="0"/>
              <a:t>Minaya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209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856"/>
          <a:stretch/>
        </p:blipFill>
        <p:spPr>
          <a:xfrm>
            <a:off x="2524805" y="1089660"/>
            <a:ext cx="3876675" cy="48539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09" y="1089660"/>
            <a:ext cx="382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4950" y="3276600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63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203325"/>
            <a:ext cx="3886200" cy="3714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203325"/>
            <a:ext cx="4286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7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3" y="380639"/>
            <a:ext cx="4305300" cy="3733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55"/>
          <a:stretch/>
        </p:blipFill>
        <p:spPr>
          <a:xfrm>
            <a:off x="5651607" y="380639"/>
            <a:ext cx="5836024" cy="591998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22514" y="5473336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Interfaces</a:t>
            </a:r>
          </a:p>
          <a:p>
            <a:r>
              <a:rPr lang="es-PE" b="1" dirty="0" smtClean="0"/>
              <a:t>del Sistema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81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6441141" y="928408"/>
            <a:ext cx="3782546" cy="5162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788"/>
          <a:stretch/>
        </p:blipFill>
        <p:spPr>
          <a:xfrm>
            <a:off x="1223682" y="928408"/>
            <a:ext cx="4129646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90" y="920563"/>
            <a:ext cx="4505325" cy="3752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914"/>
          <a:stretch/>
        </p:blipFill>
        <p:spPr>
          <a:xfrm>
            <a:off x="1452282" y="920563"/>
            <a:ext cx="4162144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52" y="1559298"/>
            <a:ext cx="3857625" cy="2609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68" y="1559298"/>
            <a:ext cx="4305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30" y="235131"/>
            <a:ext cx="8387255" cy="640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0263" y="235131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Modelo Físico</a:t>
            </a:r>
          </a:p>
          <a:p>
            <a:r>
              <a:rPr lang="es-PE" b="1" dirty="0" smtClean="0"/>
              <a:t>de la BD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535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4583" y="431970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Script para la </a:t>
            </a:r>
            <a:r>
              <a:rPr lang="es-PE" b="1" dirty="0" err="1" smtClean="0"/>
              <a:t>bd</a:t>
            </a:r>
            <a:r>
              <a:rPr lang="es-PE" b="1" dirty="0" smtClean="0"/>
              <a:t> </a:t>
            </a:r>
            <a:r>
              <a:rPr lang="es-PE" b="1" dirty="0" smtClean="0"/>
              <a:t>proyectojava2</a:t>
            </a: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" b="776"/>
          <a:stretch/>
        </p:blipFill>
        <p:spPr>
          <a:xfrm>
            <a:off x="7046870" y="732416"/>
            <a:ext cx="4079858" cy="50062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62" y="732416"/>
            <a:ext cx="2428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31" y="978760"/>
            <a:ext cx="3895725" cy="48482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2" y="978760"/>
            <a:ext cx="4010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3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185</TotalTime>
  <Words>26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amv</dc:creator>
  <cp:lastModifiedBy>amv</cp:lastModifiedBy>
  <cp:revision>18</cp:revision>
  <dcterms:created xsi:type="dcterms:W3CDTF">2020-09-18T00:37:56Z</dcterms:created>
  <dcterms:modified xsi:type="dcterms:W3CDTF">2020-09-20T04:49:21Z</dcterms:modified>
</cp:coreProperties>
</file>