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842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97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650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128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1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667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4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48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44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454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220962-5EEC-41CC-AFBE-82B55D4F65DC}" type="datetimeFigureOut">
              <a:rPr lang="es-PE" smtClean="0"/>
              <a:t>27/09/2020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69894" y="1813317"/>
            <a:ext cx="622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/>
              <a:t>Proyecto JAVA JDBC</a:t>
            </a:r>
            <a:endParaRPr lang="es-PE" sz="2400" b="1" u="sng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348" y="1639033"/>
            <a:ext cx="2316076" cy="23219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13096" y="2391356"/>
            <a:ext cx="5239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solidFill>
                  <a:srgbClr val="FF0000"/>
                </a:solidFill>
              </a:rPr>
              <a:t>SISTEMA</a:t>
            </a:r>
            <a:r>
              <a:rPr lang="es-PE" sz="4800" b="1" dirty="0">
                <a:solidFill>
                  <a:srgbClr val="FF0000"/>
                </a:solidFill>
              </a:rPr>
              <a:t> </a:t>
            </a:r>
            <a:endParaRPr lang="es-PE" sz="4800" b="1" dirty="0" smtClean="0">
              <a:solidFill>
                <a:srgbClr val="FF0000"/>
              </a:solidFill>
            </a:endParaRPr>
          </a:p>
          <a:p>
            <a:pPr algn="ctr"/>
            <a:r>
              <a:rPr lang="es-PE" sz="4800" b="1" dirty="0" smtClean="0">
                <a:solidFill>
                  <a:srgbClr val="FF0000"/>
                </a:solidFill>
              </a:rPr>
              <a:t>DE ALMACEN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65005" y="4783310"/>
            <a:ext cx="4252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u="sng" dirty="0" smtClean="0"/>
              <a:t>Integrantes</a:t>
            </a:r>
            <a:r>
              <a:rPr lang="es-PE" sz="2400" b="1" dirty="0" smtClean="0"/>
              <a:t>:</a:t>
            </a:r>
          </a:p>
          <a:p>
            <a:endParaRPr lang="es-PE" sz="2400" b="1" dirty="0" smtClean="0"/>
          </a:p>
          <a:p>
            <a:r>
              <a:rPr lang="es-PE" sz="2400" b="1" dirty="0" err="1" smtClean="0"/>
              <a:t>Alder</a:t>
            </a:r>
            <a:r>
              <a:rPr lang="es-PE" sz="2400" b="1" dirty="0" smtClean="0"/>
              <a:t> Flores</a:t>
            </a:r>
          </a:p>
          <a:p>
            <a:r>
              <a:rPr lang="es-PE" sz="2400" b="1" dirty="0" smtClean="0"/>
              <a:t>Harry </a:t>
            </a:r>
            <a:r>
              <a:rPr lang="es-PE" sz="2400" b="1" dirty="0" err="1" smtClean="0"/>
              <a:t>Minaya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2094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31" y="978760"/>
            <a:ext cx="3895725" cy="48482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62" y="978760"/>
            <a:ext cx="40100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3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856"/>
          <a:stretch/>
        </p:blipFill>
        <p:spPr>
          <a:xfrm>
            <a:off x="2524805" y="1089660"/>
            <a:ext cx="3876675" cy="48539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09" y="1089660"/>
            <a:ext cx="3829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6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14950" y="3276600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632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74154" y="255556"/>
            <a:ext cx="730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/>
              <a:t>Interfaz Principal</a:t>
            </a:r>
            <a:endParaRPr lang="es-PE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13"/>
          <a:stretch/>
        </p:blipFill>
        <p:spPr>
          <a:xfrm>
            <a:off x="470263" y="821724"/>
            <a:ext cx="10911567" cy="58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1203325"/>
            <a:ext cx="3886200" cy="3714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1203325"/>
            <a:ext cx="4286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3" y="380639"/>
            <a:ext cx="4305300" cy="3733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855"/>
          <a:stretch/>
        </p:blipFill>
        <p:spPr>
          <a:xfrm>
            <a:off x="5651607" y="380639"/>
            <a:ext cx="5836024" cy="591998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22514" y="5473336"/>
            <a:ext cx="229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Interfaces</a:t>
            </a:r>
          </a:p>
          <a:p>
            <a:r>
              <a:rPr lang="es-PE" b="1" dirty="0" smtClean="0"/>
              <a:t>del Sistema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5814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2"/>
          <a:stretch/>
        </p:blipFill>
        <p:spPr>
          <a:xfrm>
            <a:off x="6441141" y="928408"/>
            <a:ext cx="3782546" cy="51625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788"/>
          <a:stretch/>
        </p:blipFill>
        <p:spPr>
          <a:xfrm>
            <a:off x="1223682" y="928408"/>
            <a:ext cx="4129646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90" y="920563"/>
            <a:ext cx="4505325" cy="3752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914"/>
          <a:stretch/>
        </p:blipFill>
        <p:spPr>
          <a:xfrm>
            <a:off x="1452282" y="920563"/>
            <a:ext cx="4162144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52" y="1559298"/>
            <a:ext cx="3857625" cy="26098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68" y="1559298"/>
            <a:ext cx="4305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30" y="235131"/>
            <a:ext cx="8387255" cy="640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0263" y="235131"/>
            <a:ext cx="229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Modelo Físico</a:t>
            </a:r>
          </a:p>
          <a:p>
            <a:r>
              <a:rPr lang="es-PE" b="1" dirty="0" smtClean="0"/>
              <a:t>de la BD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7535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44583" y="431970"/>
            <a:ext cx="229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Script para la </a:t>
            </a:r>
            <a:r>
              <a:rPr lang="es-PE" b="1" dirty="0" err="1" smtClean="0"/>
              <a:t>bd</a:t>
            </a:r>
            <a:r>
              <a:rPr lang="es-PE" b="1" dirty="0" smtClean="0"/>
              <a:t> proyectojava2</a:t>
            </a:r>
            <a:endParaRPr lang="es-PE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" b="776"/>
          <a:stretch/>
        </p:blipFill>
        <p:spPr>
          <a:xfrm>
            <a:off x="7046870" y="732416"/>
            <a:ext cx="4079858" cy="50062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62" y="732416"/>
            <a:ext cx="24288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186</TotalTime>
  <Words>28</Words>
  <Application>Microsoft Office PowerPoint</Application>
  <PresentationFormat>Panorámica</PresentationFormat>
  <Paragraphs>14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amv</dc:creator>
  <cp:lastModifiedBy>amv</cp:lastModifiedBy>
  <cp:revision>19</cp:revision>
  <dcterms:created xsi:type="dcterms:W3CDTF">2020-09-18T00:37:56Z</dcterms:created>
  <dcterms:modified xsi:type="dcterms:W3CDTF">2020-09-27T06:49:13Z</dcterms:modified>
</cp:coreProperties>
</file>