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7" r:id="rId4"/>
    <p:sldId id="278" r:id="rId5"/>
    <p:sldId id="290" r:id="rId6"/>
    <p:sldId id="288" r:id="rId7"/>
    <p:sldId id="289" r:id="rId8"/>
    <p:sldId id="291" r:id="rId9"/>
    <p:sldId id="292" r:id="rId10"/>
    <p:sldId id="293" r:id="rId11"/>
    <p:sldId id="294" r:id="rId12"/>
    <p:sldId id="285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29/12/2019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29/12/2019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77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392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630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90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868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038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7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29/12/2019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 smtClean="0">
                <a:solidFill>
                  <a:schemeClr val="bg1"/>
                </a:solidFill>
              </a:rPr>
              <a:t>Oracle PL/SQL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 smtClean="0">
                <a:solidFill>
                  <a:schemeClr val="accent4"/>
                </a:solidFill>
              </a:rPr>
              <a:t>Workshop SISUNI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4026647" y="5943494"/>
            <a:ext cx="408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accent4"/>
                </a:solidFill>
              </a:rPr>
              <a:t>Melissa Taipe – Jose Alzugaray</a:t>
            </a:r>
            <a:endParaRPr lang="es-PE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570422" y="522898"/>
            <a:ext cx="36215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1" y="1820629"/>
            <a:ext cx="2981741" cy="29341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062" y="665207"/>
            <a:ext cx="8053338" cy="601822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Procedimientos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562109" y="522898"/>
            <a:ext cx="36298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54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1" y="1828941"/>
            <a:ext cx="2981741" cy="29341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534" y="855297"/>
            <a:ext cx="5782482" cy="560148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Procedimientos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Ventas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 smtClean="0">
                <a:latin typeface="+mj-lt"/>
              </a:rPr>
              <a:t>Desarrollo</a:t>
            </a:r>
            <a:endParaRPr lang="es-ES" sz="1500" b="1" dirty="0">
              <a:latin typeface="+mj-lt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s-ES" sz="1600" dirty="0" smtClean="0"/>
              <a:t>Modelamiento de tablas</a:t>
            </a:r>
            <a:endParaRPr lang="es-ES" sz="16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600" dirty="0"/>
              <a:t>Creación de </a:t>
            </a:r>
            <a:r>
              <a:rPr lang="es-ES" sz="1600" dirty="0" smtClean="0"/>
              <a:t>CRUD</a:t>
            </a:r>
            <a:endParaRPr lang="es-ES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s-ES" sz="1600" dirty="0" smtClean="0"/>
              <a:t>Pruebas</a:t>
            </a:r>
            <a:endParaRPr lang="es-ES" sz="160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sz="1600" dirty="0" smtClean="0"/>
              <a:t>Creación de esquemas</a:t>
            </a:r>
            <a:endParaRPr lang="es-ES" sz="16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sz="1600" dirty="0" smtClean="0"/>
              <a:t>Carga inicial de datos</a:t>
            </a:r>
            <a:endParaRPr lang="es-ES" sz="160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/>
              <a:t>Transacciones</a:t>
            </a:r>
            <a:endParaRPr lang="es-ES" sz="16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6" name="Grupo 35" descr="Icono de ser humano y engranaje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8" name="Forma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9" name="Grupo 38" descr="Icono de engranaje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437418" y="522898"/>
            <a:ext cx="37545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573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58" y="578298"/>
            <a:ext cx="8996684" cy="61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del Esquema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98" y="1724060"/>
            <a:ext cx="3515216" cy="32103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96" y="1167528"/>
            <a:ext cx="483937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Tablas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61" y="966097"/>
            <a:ext cx="6220693" cy="551574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9" y="1825118"/>
            <a:ext cx="322942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5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Tablas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57" y="1298495"/>
            <a:ext cx="2391109" cy="44011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79" y="787049"/>
            <a:ext cx="731622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Tablas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6" y="1397738"/>
            <a:ext cx="2695951" cy="38962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7" y="855297"/>
            <a:ext cx="7091833" cy="57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Paquetes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91" y="758844"/>
            <a:ext cx="5154136" cy="59162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52" y="2120982"/>
            <a:ext cx="284837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578735" y="522898"/>
            <a:ext cx="36132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Procedimientos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492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37254"/>
            <a:ext cx="2981741" cy="29341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510" y="620827"/>
            <a:ext cx="4149455" cy="60940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965" y="855297"/>
            <a:ext cx="4518035" cy="57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126</Words>
  <Application>Microsoft Office PowerPoint</Application>
  <PresentationFormat>Panorámica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Tema de Office</vt:lpstr>
      <vt:lpstr>Oracle PL/SQL Workshop SISUNI</vt:lpstr>
      <vt:lpstr>Diapositiva de análisis de proyecto 2</vt:lpstr>
      <vt:lpstr>Diapositiva de análisis de proyecto 3</vt:lpstr>
      <vt:lpstr>Diapositiva de análisis de proyecto 4</vt:lpstr>
      <vt:lpstr>Diapositiva de análisis de proyecto 4</vt:lpstr>
      <vt:lpstr>Diapositiva de análisis de proyecto 4</vt:lpstr>
      <vt:lpstr>Diapositiva de análisis de proyecto 4</vt:lpstr>
      <vt:lpstr>Diapositiva de análisis de proyecto 4</vt:lpstr>
      <vt:lpstr>Diapositiva de análisis de proyecto 4</vt:lpstr>
      <vt:lpstr>Diapositiva de análisis de proyecto 4</vt:lpstr>
      <vt:lpstr>Diapositiva de análisis de proyecto 4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2019-12-29T13:30:33Z</dcterms:created>
  <dcterms:modified xsi:type="dcterms:W3CDTF">2019-12-29T15:29:00Z</dcterms:modified>
</cp:coreProperties>
</file>