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528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62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59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467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47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071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54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989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312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126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99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85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647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42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571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28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485B-C6C9-4C98-BA2D-3AF51ED6466B}" type="datetimeFigureOut">
              <a:rPr lang="es-PE" smtClean="0"/>
              <a:t>29/12/2019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F0CF2-089A-43EA-B52E-6F9E683EAF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74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 DE DATOS IRTP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Sergio Valle Garma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060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Base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Base de Datos 12c Contenedor</a:t>
            </a:r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86" y="2747189"/>
            <a:ext cx="296268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Base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Base de Datos 12c Contenedor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919" y="628259"/>
            <a:ext cx="204816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5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Usuarios y Esquemas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369" y="2351864"/>
            <a:ext cx="2086266" cy="29341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73" y="1467403"/>
            <a:ext cx="241016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0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Tablas del esquema C</a:t>
            </a:r>
            <a:r>
              <a:rPr lang="es-ES" smtClean="0"/>
              <a:t>##Asistencia</a:t>
            </a:r>
            <a:endParaRPr lang="es-PE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490" y="2160588"/>
            <a:ext cx="475905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10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32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BASE DE DATOS IRTP</vt:lpstr>
      <vt:lpstr>Tipo de Base</vt:lpstr>
      <vt:lpstr>Tipo de Base</vt:lpstr>
      <vt:lpstr>Usuarios y Esquemas</vt:lpstr>
      <vt:lpstr>Tablas del esquema C##Asistencia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IRTP</dc:title>
  <dc:creator>sergio valle</dc:creator>
  <cp:lastModifiedBy>sergio valle</cp:lastModifiedBy>
  <cp:revision>5</cp:revision>
  <dcterms:created xsi:type="dcterms:W3CDTF">2019-12-29T16:21:18Z</dcterms:created>
  <dcterms:modified xsi:type="dcterms:W3CDTF">2019-12-29T17:14:47Z</dcterms:modified>
</cp:coreProperties>
</file>