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8" r:id="rId12"/>
    <p:sldId id="269" r:id="rId13"/>
    <p:sldId id="273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3569A-104E-4AEF-8193-100CDD602E74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361697D0-EF2C-48D9-BFC5-ABD5D955F3BE}">
      <dgm:prSet phldrT="[Texto]"/>
      <dgm:spPr/>
      <dgm:t>
        <a:bodyPr/>
        <a:lstStyle/>
        <a:p>
          <a:r>
            <a:rPr lang="es-ES" dirty="0"/>
            <a:t>Módulo 2</a:t>
          </a:r>
        </a:p>
      </dgm:t>
    </dgm:pt>
    <dgm:pt modelId="{EBAE7919-D849-4EB3-B321-B75DC3684BF2}" type="parTrans" cxnId="{4CF5B4A5-FE72-49C5-9F51-D98171BF0D40}">
      <dgm:prSet/>
      <dgm:spPr/>
      <dgm:t>
        <a:bodyPr/>
        <a:lstStyle/>
        <a:p>
          <a:endParaRPr lang="es-ES"/>
        </a:p>
      </dgm:t>
    </dgm:pt>
    <dgm:pt modelId="{4016E85F-E0BF-4BD5-8A2A-B3E53806EBE0}" type="sibTrans" cxnId="{4CF5B4A5-FE72-49C5-9F51-D98171BF0D40}">
      <dgm:prSet/>
      <dgm:spPr/>
      <dgm:t>
        <a:bodyPr/>
        <a:lstStyle/>
        <a:p>
          <a:endParaRPr lang="es-ES"/>
        </a:p>
      </dgm:t>
    </dgm:pt>
    <dgm:pt modelId="{A5A6C10B-5F94-45D5-A13D-8D95831DDF6E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sz="2000" dirty="0"/>
            <a:t>Esquema </a:t>
          </a:r>
        </a:p>
      </dgm:t>
    </dgm:pt>
    <dgm:pt modelId="{A9986611-59A4-4D1B-8029-6FA9E602614B}" type="parTrans" cxnId="{6D995A4D-07C1-4865-B53F-519277A41E1B}">
      <dgm:prSet/>
      <dgm:spPr/>
      <dgm:t>
        <a:bodyPr/>
        <a:lstStyle/>
        <a:p>
          <a:endParaRPr lang="es-ES"/>
        </a:p>
      </dgm:t>
    </dgm:pt>
    <dgm:pt modelId="{A5805BF1-6098-4EB2-BA56-C6731767AF3D}" type="sibTrans" cxnId="{6D995A4D-07C1-4865-B53F-519277A41E1B}">
      <dgm:prSet/>
      <dgm:spPr/>
      <dgm:t>
        <a:bodyPr/>
        <a:lstStyle/>
        <a:p>
          <a:endParaRPr lang="es-ES"/>
        </a:p>
      </dgm:t>
    </dgm:pt>
    <dgm:pt modelId="{9342C1BB-025B-4B44-84C2-6FAF089D026D}">
      <dgm:prSet phldrT="[Texto]"/>
      <dgm:spPr/>
      <dgm:t>
        <a:bodyPr/>
        <a:lstStyle/>
        <a:p>
          <a:r>
            <a:rPr lang="es-ES" dirty="0"/>
            <a:t>Módulo 3</a:t>
          </a:r>
        </a:p>
      </dgm:t>
    </dgm:pt>
    <dgm:pt modelId="{9A8FA8F1-78BC-448C-9CC4-695B88F93F34}" type="parTrans" cxnId="{C34027ED-5030-4893-BC26-2CE947CC1333}">
      <dgm:prSet/>
      <dgm:spPr/>
      <dgm:t>
        <a:bodyPr/>
        <a:lstStyle/>
        <a:p>
          <a:endParaRPr lang="es-ES"/>
        </a:p>
      </dgm:t>
    </dgm:pt>
    <dgm:pt modelId="{BF10FE3B-20D6-4DDC-A0B2-EB69867E1FC7}" type="sibTrans" cxnId="{C34027ED-5030-4893-BC26-2CE947CC1333}">
      <dgm:prSet/>
      <dgm:spPr/>
      <dgm:t>
        <a:bodyPr/>
        <a:lstStyle/>
        <a:p>
          <a:endParaRPr lang="es-ES"/>
        </a:p>
      </dgm:t>
    </dgm:pt>
    <dgm:pt modelId="{5789159C-061F-4B95-886D-DB79A3E204B5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Funciones</a:t>
          </a:r>
        </a:p>
      </dgm:t>
    </dgm:pt>
    <dgm:pt modelId="{F44CB709-0ECC-4609-98AE-9B0769199BB7}" type="parTrans" cxnId="{0AA0601D-858B-49D8-8588-250A42B77CE7}">
      <dgm:prSet/>
      <dgm:spPr/>
      <dgm:t>
        <a:bodyPr/>
        <a:lstStyle/>
        <a:p>
          <a:endParaRPr lang="es-ES"/>
        </a:p>
      </dgm:t>
    </dgm:pt>
    <dgm:pt modelId="{ED7C4C45-53FD-4AD9-B6DA-DC92EFE244E3}" type="sibTrans" cxnId="{0AA0601D-858B-49D8-8588-250A42B77CE7}">
      <dgm:prSet/>
      <dgm:spPr/>
      <dgm:t>
        <a:bodyPr/>
        <a:lstStyle/>
        <a:p>
          <a:endParaRPr lang="es-ES"/>
        </a:p>
      </dgm:t>
    </dgm:pt>
    <dgm:pt modelId="{F844165D-E270-4D46-8C1F-7A9D6DE79A3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Procedimiento</a:t>
          </a:r>
        </a:p>
      </dgm:t>
    </dgm:pt>
    <dgm:pt modelId="{2D0F7680-94C8-45B6-A3D1-C33046256890}" type="parTrans" cxnId="{9E1F330D-D020-429C-A384-6A6F8077465A}">
      <dgm:prSet/>
      <dgm:spPr/>
      <dgm:t>
        <a:bodyPr/>
        <a:lstStyle/>
        <a:p>
          <a:endParaRPr lang="es-ES"/>
        </a:p>
      </dgm:t>
    </dgm:pt>
    <dgm:pt modelId="{BA6921C4-1C7B-4E91-9ACD-0D21E24CC5C7}" type="sibTrans" cxnId="{9E1F330D-D020-429C-A384-6A6F8077465A}">
      <dgm:prSet/>
      <dgm:spPr/>
      <dgm:t>
        <a:bodyPr/>
        <a:lstStyle/>
        <a:p>
          <a:endParaRPr lang="es-ES"/>
        </a:p>
      </dgm:t>
    </dgm:pt>
    <dgm:pt modelId="{491ECE11-1667-4107-A9CF-A88F605B67E7}">
      <dgm:prSet phldrT="[Texto]"/>
      <dgm:spPr/>
      <dgm:t>
        <a:bodyPr/>
        <a:lstStyle/>
        <a:p>
          <a:r>
            <a:rPr lang="es-ES" dirty="0"/>
            <a:t>Módulo 4</a:t>
          </a:r>
        </a:p>
      </dgm:t>
    </dgm:pt>
    <dgm:pt modelId="{BF95F79A-DE0F-463B-A361-115329347327}" type="parTrans" cxnId="{B72A72BF-8153-41F6-95AC-6BC2321707F9}">
      <dgm:prSet/>
      <dgm:spPr/>
      <dgm:t>
        <a:bodyPr/>
        <a:lstStyle/>
        <a:p>
          <a:endParaRPr lang="es-ES"/>
        </a:p>
      </dgm:t>
    </dgm:pt>
    <dgm:pt modelId="{B20C53EB-91C0-480C-988B-2679A12B8C51}" type="sibTrans" cxnId="{B72A72BF-8153-41F6-95AC-6BC2321707F9}">
      <dgm:prSet/>
      <dgm:spPr/>
      <dgm:t>
        <a:bodyPr/>
        <a:lstStyle/>
        <a:p>
          <a:endParaRPr lang="es-ES"/>
        </a:p>
      </dgm:t>
    </dgm:pt>
    <dgm:pt modelId="{0968EEC4-05AD-4E0E-8AD2-F90275DC90ED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Estructura IF</a:t>
          </a:r>
        </a:p>
      </dgm:t>
    </dgm:pt>
    <dgm:pt modelId="{5355AFD2-73D7-4173-B9A0-5075655FB854}" type="parTrans" cxnId="{7A6A765A-0D2A-443D-A95A-FB4E677B3785}">
      <dgm:prSet/>
      <dgm:spPr/>
      <dgm:t>
        <a:bodyPr/>
        <a:lstStyle/>
        <a:p>
          <a:endParaRPr lang="es-ES"/>
        </a:p>
      </dgm:t>
    </dgm:pt>
    <dgm:pt modelId="{A68AFAD9-C990-40F1-A100-22A87A8C8392}" type="sibTrans" cxnId="{7A6A765A-0D2A-443D-A95A-FB4E677B3785}">
      <dgm:prSet/>
      <dgm:spPr/>
      <dgm:t>
        <a:bodyPr/>
        <a:lstStyle/>
        <a:p>
          <a:endParaRPr lang="es-ES"/>
        </a:p>
      </dgm:t>
    </dgm:pt>
    <dgm:pt modelId="{7DA94E50-E61D-4F6F-8E1F-EBCE392947D4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Secuencias</a:t>
          </a:r>
        </a:p>
      </dgm:t>
    </dgm:pt>
    <dgm:pt modelId="{0DBEBB5C-97F2-4C1A-AD73-84BBC96E14EB}" type="parTrans" cxnId="{2B39183F-5762-42E7-8B23-7ACEBAC647DC}">
      <dgm:prSet/>
      <dgm:spPr/>
      <dgm:t>
        <a:bodyPr/>
        <a:lstStyle/>
        <a:p>
          <a:endParaRPr lang="es-ES"/>
        </a:p>
      </dgm:t>
    </dgm:pt>
    <dgm:pt modelId="{129F4847-7242-42C1-8999-7BCE892E0472}" type="sibTrans" cxnId="{2B39183F-5762-42E7-8B23-7ACEBAC647DC}">
      <dgm:prSet/>
      <dgm:spPr/>
      <dgm:t>
        <a:bodyPr/>
        <a:lstStyle/>
        <a:p>
          <a:endParaRPr lang="es-ES"/>
        </a:p>
      </dgm:t>
    </dgm:pt>
    <dgm:pt modelId="{B77CD0F1-D03E-4FE6-9D6B-6C859DA443C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Declaración de variables</a:t>
          </a:r>
        </a:p>
      </dgm:t>
    </dgm:pt>
    <dgm:pt modelId="{6476F031-AD5A-453E-AD19-2F7BE98B6C2F}" type="parTrans" cxnId="{2D85943D-6AD8-4A50-9E3B-C86EF7DE6BD3}">
      <dgm:prSet/>
      <dgm:spPr/>
      <dgm:t>
        <a:bodyPr/>
        <a:lstStyle/>
        <a:p>
          <a:endParaRPr lang="es-ES"/>
        </a:p>
      </dgm:t>
    </dgm:pt>
    <dgm:pt modelId="{BFA2BC68-C58D-46EF-BC0C-9F212FCA4597}" type="sibTrans" cxnId="{2D85943D-6AD8-4A50-9E3B-C86EF7DE6BD3}">
      <dgm:prSet/>
      <dgm:spPr/>
      <dgm:t>
        <a:bodyPr/>
        <a:lstStyle/>
        <a:p>
          <a:endParaRPr lang="es-ES"/>
        </a:p>
      </dgm:t>
    </dgm:pt>
    <dgm:pt modelId="{4D857E53-C857-44F7-BFA6-7DB9B31FBA94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Asignación de variables</a:t>
          </a:r>
        </a:p>
      </dgm:t>
    </dgm:pt>
    <dgm:pt modelId="{0E10BF99-8456-4AA9-9445-27112F67F17F}" type="parTrans" cxnId="{53E64E3A-36F3-457E-8E76-FD98631B9D5C}">
      <dgm:prSet/>
      <dgm:spPr/>
      <dgm:t>
        <a:bodyPr/>
        <a:lstStyle/>
        <a:p>
          <a:endParaRPr lang="es-ES"/>
        </a:p>
      </dgm:t>
    </dgm:pt>
    <dgm:pt modelId="{34407F5E-3C66-4074-9CBC-1C13F6DC8777}" type="sibTrans" cxnId="{53E64E3A-36F3-457E-8E76-FD98631B9D5C}">
      <dgm:prSet/>
      <dgm:spPr/>
      <dgm:t>
        <a:bodyPr/>
        <a:lstStyle/>
        <a:p>
          <a:endParaRPr lang="es-ES"/>
        </a:p>
      </dgm:t>
    </dgm:pt>
    <dgm:pt modelId="{6AF046B3-6215-42DB-B807-969BE9628E4C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Uso de %</a:t>
          </a:r>
          <a:r>
            <a:rPr lang="es-ES" dirty="0" err="1"/>
            <a:t>Type</a:t>
          </a:r>
          <a:endParaRPr lang="es-ES" dirty="0"/>
        </a:p>
      </dgm:t>
    </dgm:pt>
    <dgm:pt modelId="{72825431-C43C-4660-951B-4D5BB708F152}" type="parTrans" cxnId="{D5119FFD-B18B-4CFD-A971-7894F0F806CF}">
      <dgm:prSet/>
      <dgm:spPr/>
      <dgm:t>
        <a:bodyPr/>
        <a:lstStyle/>
        <a:p>
          <a:endParaRPr lang="es-ES"/>
        </a:p>
      </dgm:t>
    </dgm:pt>
    <dgm:pt modelId="{757256C2-63C2-4E92-8033-C2A97E7EDCD2}" type="sibTrans" cxnId="{D5119FFD-B18B-4CFD-A971-7894F0F806CF}">
      <dgm:prSet/>
      <dgm:spPr/>
      <dgm:t>
        <a:bodyPr/>
        <a:lstStyle/>
        <a:p>
          <a:endParaRPr lang="es-ES"/>
        </a:p>
      </dgm:t>
    </dgm:pt>
    <dgm:pt modelId="{23BBC060-F112-47EE-98AE-B921824564B6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Tabla temporal</a:t>
          </a:r>
        </a:p>
      </dgm:t>
    </dgm:pt>
    <dgm:pt modelId="{09833E3A-48B7-4B92-8ABD-FAF9BCD13F1B}" type="parTrans" cxnId="{7A25FD56-DFC2-4D15-8FB1-823008E6E046}">
      <dgm:prSet/>
      <dgm:spPr/>
      <dgm:t>
        <a:bodyPr/>
        <a:lstStyle/>
        <a:p>
          <a:endParaRPr lang="es-ES"/>
        </a:p>
      </dgm:t>
    </dgm:pt>
    <dgm:pt modelId="{09A3BF82-B4FC-4948-8C79-9D0963E60F06}" type="sibTrans" cxnId="{7A25FD56-DFC2-4D15-8FB1-823008E6E046}">
      <dgm:prSet/>
      <dgm:spPr/>
      <dgm:t>
        <a:bodyPr/>
        <a:lstStyle/>
        <a:p>
          <a:endParaRPr lang="es-ES"/>
        </a:p>
      </dgm:t>
    </dgm:pt>
    <dgm:pt modelId="{A0A99554-8ECC-4D9C-95DF-700D47C0C8A3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Bucle FOR</a:t>
          </a:r>
        </a:p>
      </dgm:t>
    </dgm:pt>
    <dgm:pt modelId="{26A0B98D-91CF-4C47-ABCE-4E299E2A466C}" type="parTrans" cxnId="{92EF9933-8831-4CA0-B645-91C4D21E6BEC}">
      <dgm:prSet/>
      <dgm:spPr/>
      <dgm:t>
        <a:bodyPr/>
        <a:lstStyle/>
        <a:p>
          <a:endParaRPr lang="es-ES"/>
        </a:p>
      </dgm:t>
    </dgm:pt>
    <dgm:pt modelId="{EEC35507-36A6-4AE2-B80D-E37364EB42E9}" type="sibTrans" cxnId="{92EF9933-8831-4CA0-B645-91C4D21E6BEC}">
      <dgm:prSet/>
      <dgm:spPr/>
      <dgm:t>
        <a:bodyPr/>
        <a:lstStyle/>
        <a:p>
          <a:endParaRPr lang="es-ES"/>
        </a:p>
      </dgm:t>
    </dgm:pt>
    <dgm:pt modelId="{E57E29BC-335C-4678-8508-3F93AF6CE81A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Bucle WHILE</a:t>
          </a:r>
        </a:p>
      </dgm:t>
    </dgm:pt>
    <dgm:pt modelId="{CDDD07F5-4EFC-4CFC-B97A-6C1E88B570EC}" type="parTrans" cxnId="{B092E581-86C6-4288-84E4-9F724E042917}">
      <dgm:prSet/>
      <dgm:spPr/>
      <dgm:t>
        <a:bodyPr/>
        <a:lstStyle/>
        <a:p>
          <a:endParaRPr lang="es-ES"/>
        </a:p>
      </dgm:t>
    </dgm:pt>
    <dgm:pt modelId="{C8DC9268-AC8A-4827-B5C8-C28336B99684}" type="sibTrans" cxnId="{B092E581-86C6-4288-84E4-9F724E042917}">
      <dgm:prSet/>
      <dgm:spPr/>
      <dgm:t>
        <a:bodyPr/>
        <a:lstStyle/>
        <a:p>
          <a:endParaRPr lang="es-ES"/>
        </a:p>
      </dgm:t>
    </dgm:pt>
    <dgm:pt modelId="{ED17852B-BF8E-465F-AF41-989DB6FC78D4}" type="pres">
      <dgm:prSet presAssocID="{11A3569A-104E-4AEF-8193-100CDD602E74}" presName="linearFlow" presStyleCnt="0">
        <dgm:presLayoutVars>
          <dgm:dir/>
          <dgm:animLvl val="lvl"/>
          <dgm:resizeHandles val="exact"/>
        </dgm:presLayoutVars>
      </dgm:prSet>
      <dgm:spPr/>
    </dgm:pt>
    <dgm:pt modelId="{968DFBB6-5820-4E58-BB83-CC8473071FF1}" type="pres">
      <dgm:prSet presAssocID="{361697D0-EF2C-48D9-BFC5-ABD5D955F3BE}" presName="composite" presStyleCnt="0"/>
      <dgm:spPr/>
    </dgm:pt>
    <dgm:pt modelId="{D22C1143-BAE1-418B-BE82-17AB6709A86A}" type="pres">
      <dgm:prSet presAssocID="{361697D0-EF2C-48D9-BFC5-ABD5D955F3B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C38C2E9-2698-4F34-AE08-3D72D6B31AD4}" type="pres">
      <dgm:prSet presAssocID="{361697D0-EF2C-48D9-BFC5-ABD5D955F3BE}" presName="descendantText" presStyleLbl="alignAcc1" presStyleIdx="0" presStyleCnt="3">
        <dgm:presLayoutVars>
          <dgm:bulletEnabled val="1"/>
        </dgm:presLayoutVars>
      </dgm:prSet>
      <dgm:spPr/>
    </dgm:pt>
    <dgm:pt modelId="{A4CC2CB7-9EA6-4A1D-83C0-E25231D878EE}" type="pres">
      <dgm:prSet presAssocID="{4016E85F-E0BF-4BD5-8A2A-B3E53806EBE0}" presName="sp" presStyleCnt="0"/>
      <dgm:spPr/>
    </dgm:pt>
    <dgm:pt modelId="{E4353A19-0221-4581-B96B-B316139AA63F}" type="pres">
      <dgm:prSet presAssocID="{9342C1BB-025B-4B44-84C2-6FAF089D026D}" presName="composite" presStyleCnt="0"/>
      <dgm:spPr/>
    </dgm:pt>
    <dgm:pt modelId="{ACAAF455-0018-4796-B668-D9A5141F26EA}" type="pres">
      <dgm:prSet presAssocID="{9342C1BB-025B-4B44-84C2-6FAF089D026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A99F80A-5842-4BB6-A3B6-079F6806ED04}" type="pres">
      <dgm:prSet presAssocID="{9342C1BB-025B-4B44-84C2-6FAF089D026D}" presName="descendantText" presStyleLbl="alignAcc1" presStyleIdx="1" presStyleCnt="3">
        <dgm:presLayoutVars>
          <dgm:bulletEnabled val="1"/>
        </dgm:presLayoutVars>
      </dgm:prSet>
      <dgm:spPr/>
    </dgm:pt>
    <dgm:pt modelId="{F18B9562-7EC8-49BA-80DE-AEFEDDE83891}" type="pres">
      <dgm:prSet presAssocID="{BF10FE3B-20D6-4DDC-A0B2-EB69867E1FC7}" presName="sp" presStyleCnt="0"/>
      <dgm:spPr/>
    </dgm:pt>
    <dgm:pt modelId="{DCD2E0DF-12B1-45FD-98B1-117215538191}" type="pres">
      <dgm:prSet presAssocID="{491ECE11-1667-4107-A9CF-A88F605B67E7}" presName="composite" presStyleCnt="0"/>
      <dgm:spPr/>
    </dgm:pt>
    <dgm:pt modelId="{B9C4FFE5-7E17-427F-B6BE-F8688AEB1566}" type="pres">
      <dgm:prSet presAssocID="{491ECE11-1667-4107-A9CF-A88F605B67E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C9AEF24-9BB5-465A-984F-5893641B32CE}" type="pres">
      <dgm:prSet presAssocID="{491ECE11-1667-4107-A9CF-A88F605B67E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E1F330D-D020-429C-A384-6A6F8077465A}" srcId="{9342C1BB-025B-4B44-84C2-6FAF089D026D}" destId="{F844165D-E270-4D46-8C1F-7A9D6DE79A32}" srcOrd="1" destOrd="0" parTransId="{2D0F7680-94C8-45B6-A3D1-C33046256890}" sibTransId="{BA6921C4-1C7B-4E91-9ACD-0D21E24CC5C7}"/>
    <dgm:cxn modelId="{0AA0601D-858B-49D8-8588-250A42B77CE7}" srcId="{9342C1BB-025B-4B44-84C2-6FAF089D026D}" destId="{5789159C-061F-4B95-886D-DB79A3E204B5}" srcOrd="0" destOrd="0" parTransId="{F44CB709-0ECC-4609-98AE-9B0769199BB7}" sibTransId="{ED7C4C45-53FD-4AD9-B6DA-DC92EFE244E3}"/>
    <dgm:cxn modelId="{581A9725-70F9-4804-B6FB-394CF1D41A4E}" type="presOf" srcId="{491ECE11-1667-4107-A9CF-A88F605B67E7}" destId="{B9C4FFE5-7E17-427F-B6BE-F8688AEB1566}" srcOrd="0" destOrd="0" presId="urn:microsoft.com/office/officeart/2005/8/layout/chevron2"/>
    <dgm:cxn modelId="{F88F0B29-D5CF-420D-A5E2-CEEB6AC50E0D}" type="presOf" srcId="{B77CD0F1-D03E-4FE6-9D6B-6C859DA443C2}" destId="{0A99F80A-5842-4BB6-A3B6-079F6806ED04}" srcOrd="0" destOrd="2" presId="urn:microsoft.com/office/officeart/2005/8/layout/chevron2"/>
    <dgm:cxn modelId="{ABE9252C-1245-43D3-BF5B-94A33A9BCBA0}" type="presOf" srcId="{4D857E53-C857-44F7-BFA6-7DB9B31FBA94}" destId="{0A99F80A-5842-4BB6-A3B6-079F6806ED04}" srcOrd="0" destOrd="3" presId="urn:microsoft.com/office/officeart/2005/8/layout/chevron2"/>
    <dgm:cxn modelId="{92EF9933-8831-4CA0-B645-91C4D21E6BEC}" srcId="{491ECE11-1667-4107-A9CF-A88F605B67E7}" destId="{A0A99554-8ECC-4D9C-95DF-700D47C0C8A3}" srcOrd="4" destOrd="0" parTransId="{26A0B98D-91CF-4C47-ABCE-4E299E2A466C}" sibTransId="{EEC35507-36A6-4AE2-B80D-E37364EB42E9}"/>
    <dgm:cxn modelId="{221ACC37-1CEE-419A-8FD9-FC01F10D1286}" type="presOf" srcId="{A0A99554-8ECC-4D9C-95DF-700D47C0C8A3}" destId="{BC9AEF24-9BB5-465A-984F-5893641B32CE}" srcOrd="0" destOrd="4" presId="urn:microsoft.com/office/officeart/2005/8/layout/chevron2"/>
    <dgm:cxn modelId="{8B228C38-99E4-45A7-A0E5-D0288C29510B}" type="presOf" srcId="{0968EEC4-05AD-4E0E-8AD2-F90275DC90ED}" destId="{BC9AEF24-9BB5-465A-984F-5893641B32CE}" srcOrd="0" destOrd="0" presId="urn:microsoft.com/office/officeart/2005/8/layout/chevron2"/>
    <dgm:cxn modelId="{53E64E3A-36F3-457E-8E76-FD98631B9D5C}" srcId="{9342C1BB-025B-4B44-84C2-6FAF089D026D}" destId="{4D857E53-C857-44F7-BFA6-7DB9B31FBA94}" srcOrd="3" destOrd="0" parTransId="{0E10BF99-8456-4AA9-9445-27112F67F17F}" sibTransId="{34407F5E-3C66-4074-9CBC-1C13F6DC8777}"/>
    <dgm:cxn modelId="{2D85943D-6AD8-4A50-9E3B-C86EF7DE6BD3}" srcId="{9342C1BB-025B-4B44-84C2-6FAF089D026D}" destId="{B77CD0F1-D03E-4FE6-9D6B-6C859DA443C2}" srcOrd="2" destOrd="0" parTransId="{6476F031-AD5A-453E-AD19-2F7BE98B6C2F}" sibTransId="{BFA2BC68-C58D-46EF-BC0C-9F212FCA4597}"/>
    <dgm:cxn modelId="{2B39183F-5762-42E7-8B23-7ACEBAC647DC}" srcId="{491ECE11-1667-4107-A9CF-A88F605B67E7}" destId="{7DA94E50-E61D-4F6F-8E1F-EBCE392947D4}" srcOrd="1" destOrd="0" parTransId="{0DBEBB5C-97F2-4C1A-AD73-84BBC96E14EB}" sibTransId="{129F4847-7242-42C1-8999-7BCE892E0472}"/>
    <dgm:cxn modelId="{DA06485E-339A-4CD8-899D-AD297487CFDF}" type="presOf" srcId="{6AF046B3-6215-42DB-B807-969BE9628E4C}" destId="{0A99F80A-5842-4BB6-A3B6-079F6806ED04}" srcOrd="0" destOrd="4" presId="urn:microsoft.com/office/officeart/2005/8/layout/chevron2"/>
    <dgm:cxn modelId="{50283946-1F41-4A11-98A8-25D317FC4DCF}" type="presOf" srcId="{A5A6C10B-5F94-45D5-A13D-8D95831DDF6E}" destId="{6C38C2E9-2698-4F34-AE08-3D72D6B31AD4}" srcOrd="0" destOrd="0" presId="urn:microsoft.com/office/officeart/2005/8/layout/chevron2"/>
    <dgm:cxn modelId="{9F2E304A-0D4E-4410-972F-763AFE009FB0}" type="presOf" srcId="{11A3569A-104E-4AEF-8193-100CDD602E74}" destId="{ED17852B-BF8E-465F-AF41-989DB6FC78D4}" srcOrd="0" destOrd="0" presId="urn:microsoft.com/office/officeart/2005/8/layout/chevron2"/>
    <dgm:cxn modelId="{6D995A4D-07C1-4865-B53F-519277A41E1B}" srcId="{361697D0-EF2C-48D9-BFC5-ABD5D955F3BE}" destId="{A5A6C10B-5F94-45D5-A13D-8D95831DDF6E}" srcOrd="0" destOrd="0" parTransId="{A9986611-59A4-4D1B-8029-6FA9E602614B}" sibTransId="{A5805BF1-6098-4EB2-BA56-C6731767AF3D}"/>
    <dgm:cxn modelId="{7A25FD56-DFC2-4D15-8FB1-823008E6E046}" srcId="{491ECE11-1667-4107-A9CF-A88F605B67E7}" destId="{23BBC060-F112-47EE-98AE-B921824564B6}" srcOrd="2" destOrd="0" parTransId="{09833E3A-48B7-4B92-8ABD-FAF9BCD13F1B}" sibTransId="{09A3BF82-B4FC-4948-8C79-9D0963E60F06}"/>
    <dgm:cxn modelId="{E5699F57-8162-4A56-BA9D-9C1FCCA98B63}" type="presOf" srcId="{5789159C-061F-4B95-886D-DB79A3E204B5}" destId="{0A99F80A-5842-4BB6-A3B6-079F6806ED04}" srcOrd="0" destOrd="0" presId="urn:microsoft.com/office/officeart/2005/8/layout/chevron2"/>
    <dgm:cxn modelId="{7A6A765A-0D2A-443D-A95A-FB4E677B3785}" srcId="{491ECE11-1667-4107-A9CF-A88F605B67E7}" destId="{0968EEC4-05AD-4E0E-8AD2-F90275DC90ED}" srcOrd="0" destOrd="0" parTransId="{5355AFD2-73D7-4173-B9A0-5075655FB854}" sibTransId="{A68AFAD9-C990-40F1-A100-22A87A8C8392}"/>
    <dgm:cxn modelId="{8C71647C-7024-4E66-B0BE-3EB0638B57B9}" type="presOf" srcId="{9342C1BB-025B-4B44-84C2-6FAF089D026D}" destId="{ACAAF455-0018-4796-B668-D9A5141F26EA}" srcOrd="0" destOrd="0" presId="urn:microsoft.com/office/officeart/2005/8/layout/chevron2"/>
    <dgm:cxn modelId="{B092E581-86C6-4288-84E4-9F724E042917}" srcId="{491ECE11-1667-4107-A9CF-A88F605B67E7}" destId="{E57E29BC-335C-4678-8508-3F93AF6CE81A}" srcOrd="3" destOrd="0" parTransId="{CDDD07F5-4EFC-4CFC-B97A-6C1E88B570EC}" sibTransId="{C8DC9268-AC8A-4827-B5C8-C28336B99684}"/>
    <dgm:cxn modelId="{D15EB68E-EA74-4DCB-9014-C9AE4E826078}" type="presOf" srcId="{F844165D-E270-4D46-8C1F-7A9D6DE79A32}" destId="{0A99F80A-5842-4BB6-A3B6-079F6806ED04}" srcOrd="0" destOrd="1" presId="urn:microsoft.com/office/officeart/2005/8/layout/chevron2"/>
    <dgm:cxn modelId="{0516F498-C3D4-4547-83D4-5CBDC4830A9D}" type="presOf" srcId="{7DA94E50-E61D-4F6F-8E1F-EBCE392947D4}" destId="{BC9AEF24-9BB5-465A-984F-5893641B32CE}" srcOrd="0" destOrd="1" presId="urn:microsoft.com/office/officeart/2005/8/layout/chevron2"/>
    <dgm:cxn modelId="{3A4E52A4-56B6-4EE0-A7DF-95478A39C6B5}" type="presOf" srcId="{E57E29BC-335C-4678-8508-3F93AF6CE81A}" destId="{BC9AEF24-9BB5-465A-984F-5893641B32CE}" srcOrd="0" destOrd="3" presId="urn:microsoft.com/office/officeart/2005/8/layout/chevron2"/>
    <dgm:cxn modelId="{4CF5B4A5-FE72-49C5-9F51-D98171BF0D40}" srcId="{11A3569A-104E-4AEF-8193-100CDD602E74}" destId="{361697D0-EF2C-48D9-BFC5-ABD5D955F3BE}" srcOrd="0" destOrd="0" parTransId="{EBAE7919-D849-4EB3-B321-B75DC3684BF2}" sibTransId="{4016E85F-E0BF-4BD5-8A2A-B3E53806EBE0}"/>
    <dgm:cxn modelId="{918F15AA-B9A2-49C6-A765-E0E47FD3BF6C}" type="presOf" srcId="{23BBC060-F112-47EE-98AE-B921824564B6}" destId="{BC9AEF24-9BB5-465A-984F-5893641B32CE}" srcOrd="0" destOrd="2" presId="urn:microsoft.com/office/officeart/2005/8/layout/chevron2"/>
    <dgm:cxn modelId="{B72A72BF-8153-41F6-95AC-6BC2321707F9}" srcId="{11A3569A-104E-4AEF-8193-100CDD602E74}" destId="{491ECE11-1667-4107-A9CF-A88F605B67E7}" srcOrd="2" destOrd="0" parTransId="{BF95F79A-DE0F-463B-A361-115329347327}" sibTransId="{B20C53EB-91C0-480C-988B-2679A12B8C51}"/>
    <dgm:cxn modelId="{69B644C8-CCBF-4A87-B5ED-5801DF9156A5}" type="presOf" srcId="{361697D0-EF2C-48D9-BFC5-ABD5D955F3BE}" destId="{D22C1143-BAE1-418B-BE82-17AB6709A86A}" srcOrd="0" destOrd="0" presId="urn:microsoft.com/office/officeart/2005/8/layout/chevron2"/>
    <dgm:cxn modelId="{C34027ED-5030-4893-BC26-2CE947CC1333}" srcId="{11A3569A-104E-4AEF-8193-100CDD602E74}" destId="{9342C1BB-025B-4B44-84C2-6FAF089D026D}" srcOrd="1" destOrd="0" parTransId="{9A8FA8F1-78BC-448C-9CC4-695B88F93F34}" sibTransId="{BF10FE3B-20D6-4DDC-A0B2-EB69867E1FC7}"/>
    <dgm:cxn modelId="{D5119FFD-B18B-4CFD-A971-7894F0F806CF}" srcId="{9342C1BB-025B-4B44-84C2-6FAF089D026D}" destId="{6AF046B3-6215-42DB-B807-969BE9628E4C}" srcOrd="4" destOrd="0" parTransId="{72825431-C43C-4660-951B-4D5BB708F152}" sibTransId="{757256C2-63C2-4E92-8033-C2A97E7EDCD2}"/>
    <dgm:cxn modelId="{26C444C7-0D0A-4B5D-9E3B-AE159C43E180}" type="presParOf" srcId="{ED17852B-BF8E-465F-AF41-989DB6FC78D4}" destId="{968DFBB6-5820-4E58-BB83-CC8473071FF1}" srcOrd="0" destOrd="0" presId="urn:microsoft.com/office/officeart/2005/8/layout/chevron2"/>
    <dgm:cxn modelId="{66D418F4-3217-486C-8F52-7CDE6B97A0D8}" type="presParOf" srcId="{968DFBB6-5820-4E58-BB83-CC8473071FF1}" destId="{D22C1143-BAE1-418B-BE82-17AB6709A86A}" srcOrd="0" destOrd="0" presId="urn:microsoft.com/office/officeart/2005/8/layout/chevron2"/>
    <dgm:cxn modelId="{C88364C3-AACB-47C1-9C98-CBC7B729654C}" type="presParOf" srcId="{968DFBB6-5820-4E58-BB83-CC8473071FF1}" destId="{6C38C2E9-2698-4F34-AE08-3D72D6B31AD4}" srcOrd="1" destOrd="0" presId="urn:microsoft.com/office/officeart/2005/8/layout/chevron2"/>
    <dgm:cxn modelId="{5126BF0E-FE7C-41F9-A651-3E9FB5AC48C1}" type="presParOf" srcId="{ED17852B-BF8E-465F-AF41-989DB6FC78D4}" destId="{A4CC2CB7-9EA6-4A1D-83C0-E25231D878EE}" srcOrd="1" destOrd="0" presId="urn:microsoft.com/office/officeart/2005/8/layout/chevron2"/>
    <dgm:cxn modelId="{698ED8ED-3896-42D6-A05F-D8D461A621F8}" type="presParOf" srcId="{ED17852B-BF8E-465F-AF41-989DB6FC78D4}" destId="{E4353A19-0221-4581-B96B-B316139AA63F}" srcOrd="2" destOrd="0" presId="urn:microsoft.com/office/officeart/2005/8/layout/chevron2"/>
    <dgm:cxn modelId="{5C899949-0D24-4E41-8D6D-2AB993F165DD}" type="presParOf" srcId="{E4353A19-0221-4581-B96B-B316139AA63F}" destId="{ACAAF455-0018-4796-B668-D9A5141F26EA}" srcOrd="0" destOrd="0" presId="urn:microsoft.com/office/officeart/2005/8/layout/chevron2"/>
    <dgm:cxn modelId="{8C7B4851-D3AD-49C7-9865-B7BC92E121F9}" type="presParOf" srcId="{E4353A19-0221-4581-B96B-B316139AA63F}" destId="{0A99F80A-5842-4BB6-A3B6-079F6806ED04}" srcOrd="1" destOrd="0" presId="urn:microsoft.com/office/officeart/2005/8/layout/chevron2"/>
    <dgm:cxn modelId="{F99896F1-8B89-4AC1-891E-D961BAB56F4F}" type="presParOf" srcId="{ED17852B-BF8E-465F-AF41-989DB6FC78D4}" destId="{F18B9562-7EC8-49BA-80DE-AEFEDDE83891}" srcOrd="3" destOrd="0" presId="urn:microsoft.com/office/officeart/2005/8/layout/chevron2"/>
    <dgm:cxn modelId="{2959DE07-1C6F-45BC-8016-7EBEF8E799A8}" type="presParOf" srcId="{ED17852B-BF8E-465F-AF41-989DB6FC78D4}" destId="{DCD2E0DF-12B1-45FD-98B1-117215538191}" srcOrd="4" destOrd="0" presId="urn:microsoft.com/office/officeart/2005/8/layout/chevron2"/>
    <dgm:cxn modelId="{BDB04E08-09E7-4C72-B1AA-0EE090C66AB5}" type="presParOf" srcId="{DCD2E0DF-12B1-45FD-98B1-117215538191}" destId="{B9C4FFE5-7E17-427F-B6BE-F8688AEB1566}" srcOrd="0" destOrd="0" presId="urn:microsoft.com/office/officeart/2005/8/layout/chevron2"/>
    <dgm:cxn modelId="{28B5F5B9-A4BF-4648-96DD-8706E50F4E3B}" type="presParOf" srcId="{DCD2E0DF-12B1-45FD-98B1-117215538191}" destId="{BC9AEF24-9BB5-465A-984F-5893641B32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3569A-104E-4AEF-8193-100CDD602E74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361697D0-EF2C-48D9-BFC5-ABD5D955F3BE}">
      <dgm:prSet phldrT="[Texto]"/>
      <dgm:spPr/>
      <dgm:t>
        <a:bodyPr/>
        <a:lstStyle/>
        <a:p>
          <a:r>
            <a:rPr lang="es-ES" dirty="0"/>
            <a:t>Módulo 5</a:t>
          </a:r>
        </a:p>
      </dgm:t>
    </dgm:pt>
    <dgm:pt modelId="{EBAE7919-D849-4EB3-B321-B75DC3684BF2}" type="parTrans" cxnId="{4CF5B4A5-FE72-49C5-9F51-D98171BF0D40}">
      <dgm:prSet/>
      <dgm:spPr/>
      <dgm:t>
        <a:bodyPr/>
        <a:lstStyle/>
        <a:p>
          <a:endParaRPr lang="es-ES"/>
        </a:p>
      </dgm:t>
    </dgm:pt>
    <dgm:pt modelId="{4016E85F-E0BF-4BD5-8A2A-B3E53806EBE0}" type="sibTrans" cxnId="{4CF5B4A5-FE72-49C5-9F51-D98171BF0D40}">
      <dgm:prSet/>
      <dgm:spPr/>
      <dgm:t>
        <a:bodyPr/>
        <a:lstStyle/>
        <a:p>
          <a:endParaRPr lang="es-ES"/>
        </a:p>
      </dgm:t>
    </dgm:pt>
    <dgm:pt modelId="{A5A6C10B-5F94-45D5-A13D-8D95831DDF6E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sz="2000" dirty="0"/>
            <a:t>%</a:t>
          </a:r>
          <a:r>
            <a:rPr lang="es-ES" sz="2000" dirty="0" err="1"/>
            <a:t>RowType</a:t>
          </a:r>
          <a:endParaRPr lang="es-ES" sz="2000" dirty="0"/>
        </a:p>
      </dgm:t>
    </dgm:pt>
    <dgm:pt modelId="{A9986611-59A4-4D1B-8029-6FA9E602614B}" type="parTrans" cxnId="{6D995A4D-07C1-4865-B53F-519277A41E1B}">
      <dgm:prSet/>
      <dgm:spPr/>
      <dgm:t>
        <a:bodyPr/>
        <a:lstStyle/>
        <a:p>
          <a:endParaRPr lang="es-ES"/>
        </a:p>
      </dgm:t>
    </dgm:pt>
    <dgm:pt modelId="{A5805BF1-6098-4EB2-BA56-C6731767AF3D}" type="sibTrans" cxnId="{6D995A4D-07C1-4865-B53F-519277A41E1B}">
      <dgm:prSet/>
      <dgm:spPr/>
      <dgm:t>
        <a:bodyPr/>
        <a:lstStyle/>
        <a:p>
          <a:endParaRPr lang="es-ES"/>
        </a:p>
      </dgm:t>
    </dgm:pt>
    <dgm:pt modelId="{9342C1BB-025B-4B44-84C2-6FAF089D026D}">
      <dgm:prSet phldrT="[Texto]"/>
      <dgm:spPr/>
      <dgm:t>
        <a:bodyPr/>
        <a:lstStyle/>
        <a:p>
          <a:r>
            <a:rPr lang="es-ES" dirty="0"/>
            <a:t>Módulo 6</a:t>
          </a:r>
        </a:p>
      </dgm:t>
    </dgm:pt>
    <dgm:pt modelId="{9A8FA8F1-78BC-448C-9CC4-695B88F93F34}" type="parTrans" cxnId="{C34027ED-5030-4893-BC26-2CE947CC1333}">
      <dgm:prSet/>
      <dgm:spPr/>
      <dgm:t>
        <a:bodyPr/>
        <a:lstStyle/>
        <a:p>
          <a:endParaRPr lang="es-ES"/>
        </a:p>
      </dgm:t>
    </dgm:pt>
    <dgm:pt modelId="{BF10FE3B-20D6-4DDC-A0B2-EB69867E1FC7}" type="sibTrans" cxnId="{C34027ED-5030-4893-BC26-2CE947CC1333}">
      <dgm:prSet/>
      <dgm:spPr/>
      <dgm:t>
        <a:bodyPr/>
        <a:lstStyle/>
        <a:p>
          <a:endParaRPr lang="es-ES"/>
        </a:p>
      </dgm:t>
    </dgm:pt>
    <dgm:pt modelId="{5789159C-061F-4B95-886D-DB79A3E204B5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Excepciones</a:t>
          </a:r>
        </a:p>
      </dgm:t>
    </dgm:pt>
    <dgm:pt modelId="{F44CB709-0ECC-4609-98AE-9B0769199BB7}" type="parTrans" cxnId="{0AA0601D-858B-49D8-8588-250A42B77CE7}">
      <dgm:prSet/>
      <dgm:spPr/>
      <dgm:t>
        <a:bodyPr/>
        <a:lstStyle/>
        <a:p>
          <a:endParaRPr lang="es-ES"/>
        </a:p>
      </dgm:t>
    </dgm:pt>
    <dgm:pt modelId="{ED7C4C45-53FD-4AD9-B6DA-DC92EFE244E3}" type="sibTrans" cxnId="{0AA0601D-858B-49D8-8588-250A42B77CE7}">
      <dgm:prSet/>
      <dgm:spPr/>
      <dgm:t>
        <a:bodyPr/>
        <a:lstStyle/>
        <a:p>
          <a:endParaRPr lang="es-ES"/>
        </a:p>
      </dgm:t>
    </dgm:pt>
    <dgm:pt modelId="{F844165D-E270-4D46-8C1F-7A9D6DE79A3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Instrucción RAISE</a:t>
          </a:r>
        </a:p>
      </dgm:t>
    </dgm:pt>
    <dgm:pt modelId="{2D0F7680-94C8-45B6-A3D1-C33046256890}" type="parTrans" cxnId="{9E1F330D-D020-429C-A384-6A6F8077465A}">
      <dgm:prSet/>
      <dgm:spPr/>
      <dgm:t>
        <a:bodyPr/>
        <a:lstStyle/>
        <a:p>
          <a:endParaRPr lang="es-ES"/>
        </a:p>
      </dgm:t>
    </dgm:pt>
    <dgm:pt modelId="{BA6921C4-1C7B-4E91-9ACD-0D21E24CC5C7}" type="sibTrans" cxnId="{9E1F330D-D020-429C-A384-6A6F8077465A}">
      <dgm:prSet/>
      <dgm:spPr/>
      <dgm:t>
        <a:bodyPr/>
        <a:lstStyle/>
        <a:p>
          <a:endParaRPr lang="es-ES"/>
        </a:p>
      </dgm:t>
    </dgm:pt>
    <dgm:pt modelId="{491ECE11-1667-4107-A9CF-A88F605B67E7}">
      <dgm:prSet phldrT="[Texto]"/>
      <dgm:spPr/>
      <dgm:t>
        <a:bodyPr/>
        <a:lstStyle/>
        <a:p>
          <a:r>
            <a:rPr lang="es-ES" dirty="0"/>
            <a:t>Módulo 7</a:t>
          </a:r>
        </a:p>
      </dgm:t>
    </dgm:pt>
    <dgm:pt modelId="{BF95F79A-DE0F-463B-A361-115329347327}" type="parTrans" cxnId="{B72A72BF-8153-41F6-95AC-6BC2321707F9}">
      <dgm:prSet/>
      <dgm:spPr/>
      <dgm:t>
        <a:bodyPr/>
        <a:lstStyle/>
        <a:p>
          <a:endParaRPr lang="es-ES"/>
        </a:p>
      </dgm:t>
    </dgm:pt>
    <dgm:pt modelId="{B20C53EB-91C0-480C-988B-2679A12B8C51}" type="sibTrans" cxnId="{B72A72BF-8153-41F6-95AC-6BC2321707F9}">
      <dgm:prSet/>
      <dgm:spPr/>
      <dgm:t>
        <a:bodyPr/>
        <a:lstStyle/>
        <a:p>
          <a:endParaRPr lang="es-ES"/>
        </a:p>
      </dgm:t>
    </dgm:pt>
    <dgm:pt modelId="{0968EEC4-05AD-4E0E-8AD2-F90275DC90ED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Cursores</a:t>
          </a:r>
        </a:p>
      </dgm:t>
    </dgm:pt>
    <dgm:pt modelId="{5355AFD2-73D7-4173-B9A0-5075655FB854}" type="parTrans" cxnId="{7A6A765A-0D2A-443D-A95A-FB4E677B3785}">
      <dgm:prSet/>
      <dgm:spPr/>
      <dgm:t>
        <a:bodyPr/>
        <a:lstStyle/>
        <a:p>
          <a:endParaRPr lang="es-ES"/>
        </a:p>
      </dgm:t>
    </dgm:pt>
    <dgm:pt modelId="{A68AFAD9-C990-40F1-A100-22A87A8C8392}" type="sibTrans" cxnId="{7A6A765A-0D2A-443D-A95A-FB4E677B3785}">
      <dgm:prSet/>
      <dgm:spPr/>
      <dgm:t>
        <a:bodyPr/>
        <a:lstStyle/>
        <a:p>
          <a:endParaRPr lang="es-ES"/>
        </a:p>
      </dgm:t>
    </dgm:pt>
    <dgm:pt modelId="{1CAEB53B-9B9E-4651-918D-483EC16EDF13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sz="2000" dirty="0" err="1"/>
            <a:t>Arrays</a:t>
          </a:r>
          <a:r>
            <a:rPr lang="es-ES" sz="2000" dirty="0"/>
            <a:t> </a:t>
          </a:r>
        </a:p>
      </dgm:t>
    </dgm:pt>
    <dgm:pt modelId="{D8417952-ED59-4057-B2F3-5C3CFF587DDB}" type="parTrans" cxnId="{9CA8979E-BB5A-4AC0-8E43-BCE190A7A4DB}">
      <dgm:prSet/>
      <dgm:spPr/>
      <dgm:t>
        <a:bodyPr/>
        <a:lstStyle/>
        <a:p>
          <a:endParaRPr lang="es-ES"/>
        </a:p>
      </dgm:t>
    </dgm:pt>
    <dgm:pt modelId="{15DA0883-4997-4F91-8C5F-AFCA268990BC}" type="sibTrans" cxnId="{9CA8979E-BB5A-4AC0-8E43-BCE190A7A4DB}">
      <dgm:prSet/>
      <dgm:spPr/>
      <dgm:t>
        <a:bodyPr/>
        <a:lstStyle/>
        <a:p>
          <a:endParaRPr lang="es-ES"/>
        </a:p>
      </dgm:t>
    </dgm:pt>
    <dgm:pt modelId="{D90FB961-A472-4F4C-BA93-20DDBAFBE476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/>
            <a:t>Excepción de Usuario</a:t>
          </a:r>
        </a:p>
      </dgm:t>
    </dgm:pt>
    <dgm:pt modelId="{AA0F214E-1D5F-45C4-AF92-449F7643048E}" type="parTrans" cxnId="{3CDFB8E5-D9DC-404D-A5A8-D58B521698E1}">
      <dgm:prSet/>
      <dgm:spPr/>
      <dgm:t>
        <a:bodyPr/>
        <a:lstStyle/>
        <a:p>
          <a:endParaRPr lang="es-ES"/>
        </a:p>
      </dgm:t>
    </dgm:pt>
    <dgm:pt modelId="{CE2E71B1-94D1-4472-885D-2ACBC125894C}" type="sibTrans" cxnId="{3CDFB8E5-D9DC-404D-A5A8-D58B521698E1}">
      <dgm:prSet/>
      <dgm:spPr/>
      <dgm:t>
        <a:bodyPr/>
        <a:lstStyle/>
        <a:p>
          <a:endParaRPr lang="es-ES"/>
        </a:p>
      </dgm:t>
    </dgm:pt>
    <dgm:pt modelId="{ED17852B-BF8E-465F-AF41-989DB6FC78D4}" type="pres">
      <dgm:prSet presAssocID="{11A3569A-104E-4AEF-8193-100CDD602E74}" presName="linearFlow" presStyleCnt="0">
        <dgm:presLayoutVars>
          <dgm:dir/>
          <dgm:animLvl val="lvl"/>
          <dgm:resizeHandles val="exact"/>
        </dgm:presLayoutVars>
      </dgm:prSet>
      <dgm:spPr/>
    </dgm:pt>
    <dgm:pt modelId="{968DFBB6-5820-4E58-BB83-CC8473071FF1}" type="pres">
      <dgm:prSet presAssocID="{361697D0-EF2C-48D9-BFC5-ABD5D955F3BE}" presName="composite" presStyleCnt="0"/>
      <dgm:spPr/>
    </dgm:pt>
    <dgm:pt modelId="{D22C1143-BAE1-418B-BE82-17AB6709A86A}" type="pres">
      <dgm:prSet presAssocID="{361697D0-EF2C-48D9-BFC5-ABD5D955F3B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C38C2E9-2698-4F34-AE08-3D72D6B31AD4}" type="pres">
      <dgm:prSet presAssocID="{361697D0-EF2C-48D9-BFC5-ABD5D955F3BE}" presName="descendantText" presStyleLbl="alignAcc1" presStyleIdx="0" presStyleCnt="3">
        <dgm:presLayoutVars>
          <dgm:bulletEnabled val="1"/>
        </dgm:presLayoutVars>
      </dgm:prSet>
      <dgm:spPr/>
    </dgm:pt>
    <dgm:pt modelId="{A4CC2CB7-9EA6-4A1D-83C0-E25231D878EE}" type="pres">
      <dgm:prSet presAssocID="{4016E85F-E0BF-4BD5-8A2A-B3E53806EBE0}" presName="sp" presStyleCnt="0"/>
      <dgm:spPr/>
    </dgm:pt>
    <dgm:pt modelId="{E4353A19-0221-4581-B96B-B316139AA63F}" type="pres">
      <dgm:prSet presAssocID="{9342C1BB-025B-4B44-84C2-6FAF089D026D}" presName="composite" presStyleCnt="0"/>
      <dgm:spPr/>
    </dgm:pt>
    <dgm:pt modelId="{ACAAF455-0018-4796-B668-D9A5141F26EA}" type="pres">
      <dgm:prSet presAssocID="{9342C1BB-025B-4B44-84C2-6FAF089D026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A99F80A-5842-4BB6-A3B6-079F6806ED04}" type="pres">
      <dgm:prSet presAssocID="{9342C1BB-025B-4B44-84C2-6FAF089D026D}" presName="descendantText" presStyleLbl="alignAcc1" presStyleIdx="1" presStyleCnt="3">
        <dgm:presLayoutVars>
          <dgm:bulletEnabled val="1"/>
        </dgm:presLayoutVars>
      </dgm:prSet>
      <dgm:spPr/>
    </dgm:pt>
    <dgm:pt modelId="{F18B9562-7EC8-49BA-80DE-AEFEDDE83891}" type="pres">
      <dgm:prSet presAssocID="{BF10FE3B-20D6-4DDC-A0B2-EB69867E1FC7}" presName="sp" presStyleCnt="0"/>
      <dgm:spPr/>
    </dgm:pt>
    <dgm:pt modelId="{DCD2E0DF-12B1-45FD-98B1-117215538191}" type="pres">
      <dgm:prSet presAssocID="{491ECE11-1667-4107-A9CF-A88F605B67E7}" presName="composite" presStyleCnt="0"/>
      <dgm:spPr/>
    </dgm:pt>
    <dgm:pt modelId="{B9C4FFE5-7E17-427F-B6BE-F8688AEB1566}" type="pres">
      <dgm:prSet presAssocID="{491ECE11-1667-4107-A9CF-A88F605B67E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C9AEF24-9BB5-465A-984F-5893641B32CE}" type="pres">
      <dgm:prSet presAssocID="{491ECE11-1667-4107-A9CF-A88F605B67E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E1F330D-D020-429C-A384-6A6F8077465A}" srcId="{9342C1BB-025B-4B44-84C2-6FAF089D026D}" destId="{F844165D-E270-4D46-8C1F-7A9D6DE79A32}" srcOrd="1" destOrd="0" parTransId="{2D0F7680-94C8-45B6-A3D1-C33046256890}" sibTransId="{BA6921C4-1C7B-4E91-9ACD-0D21E24CC5C7}"/>
    <dgm:cxn modelId="{0AA0601D-858B-49D8-8588-250A42B77CE7}" srcId="{9342C1BB-025B-4B44-84C2-6FAF089D026D}" destId="{5789159C-061F-4B95-886D-DB79A3E204B5}" srcOrd="0" destOrd="0" parTransId="{F44CB709-0ECC-4609-98AE-9B0769199BB7}" sibTransId="{ED7C4C45-53FD-4AD9-B6DA-DC92EFE244E3}"/>
    <dgm:cxn modelId="{581A9725-70F9-4804-B6FB-394CF1D41A4E}" type="presOf" srcId="{491ECE11-1667-4107-A9CF-A88F605B67E7}" destId="{B9C4FFE5-7E17-427F-B6BE-F8688AEB1566}" srcOrd="0" destOrd="0" presId="urn:microsoft.com/office/officeart/2005/8/layout/chevron2"/>
    <dgm:cxn modelId="{8B228C38-99E4-45A7-A0E5-D0288C29510B}" type="presOf" srcId="{0968EEC4-05AD-4E0E-8AD2-F90275DC90ED}" destId="{BC9AEF24-9BB5-465A-984F-5893641B32CE}" srcOrd="0" destOrd="0" presId="urn:microsoft.com/office/officeart/2005/8/layout/chevron2"/>
    <dgm:cxn modelId="{50283946-1F41-4A11-98A8-25D317FC4DCF}" type="presOf" srcId="{A5A6C10B-5F94-45D5-A13D-8D95831DDF6E}" destId="{6C38C2E9-2698-4F34-AE08-3D72D6B31AD4}" srcOrd="0" destOrd="0" presId="urn:microsoft.com/office/officeart/2005/8/layout/chevron2"/>
    <dgm:cxn modelId="{9F2E304A-0D4E-4410-972F-763AFE009FB0}" type="presOf" srcId="{11A3569A-104E-4AEF-8193-100CDD602E74}" destId="{ED17852B-BF8E-465F-AF41-989DB6FC78D4}" srcOrd="0" destOrd="0" presId="urn:microsoft.com/office/officeart/2005/8/layout/chevron2"/>
    <dgm:cxn modelId="{6D995A4D-07C1-4865-B53F-519277A41E1B}" srcId="{361697D0-EF2C-48D9-BFC5-ABD5D955F3BE}" destId="{A5A6C10B-5F94-45D5-A13D-8D95831DDF6E}" srcOrd="0" destOrd="0" parTransId="{A9986611-59A4-4D1B-8029-6FA9E602614B}" sibTransId="{A5805BF1-6098-4EB2-BA56-C6731767AF3D}"/>
    <dgm:cxn modelId="{96EA844E-8E42-4A8F-91D6-C1D3A40DAA2E}" type="presOf" srcId="{1CAEB53B-9B9E-4651-918D-483EC16EDF13}" destId="{6C38C2E9-2698-4F34-AE08-3D72D6B31AD4}" srcOrd="0" destOrd="1" presId="urn:microsoft.com/office/officeart/2005/8/layout/chevron2"/>
    <dgm:cxn modelId="{E5699F57-8162-4A56-BA9D-9C1FCCA98B63}" type="presOf" srcId="{5789159C-061F-4B95-886D-DB79A3E204B5}" destId="{0A99F80A-5842-4BB6-A3B6-079F6806ED04}" srcOrd="0" destOrd="0" presId="urn:microsoft.com/office/officeart/2005/8/layout/chevron2"/>
    <dgm:cxn modelId="{7A6A765A-0D2A-443D-A95A-FB4E677B3785}" srcId="{491ECE11-1667-4107-A9CF-A88F605B67E7}" destId="{0968EEC4-05AD-4E0E-8AD2-F90275DC90ED}" srcOrd="0" destOrd="0" parTransId="{5355AFD2-73D7-4173-B9A0-5075655FB854}" sibTransId="{A68AFAD9-C990-40F1-A100-22A87A8C8392}"/>
    <dgm:cxn modelId="{8C71647C-7024-4E66-B0BE-3EB0638B57B9}" type="presOf" srcId="{9342C1BB-025B-4B44-84C2-6FAF089D026D}" destId="{ACAAF455-0018-4796-B668-D9A5141F26EA}" srcOrd="0" destOrd="0" presId="urn:microsoft.com/office/officeart/2005/8/layout/chevron2"/>
    <dgm:cxn modelId="{D15EB68E-EA74-4DCB-9014-C9AE4E826078}" type="presOf" srcId="{F844165D-E270-4D46-8C1F-7A9D6DE79A32}" destId="{0A99F80A-5842-4BB6-A3B6-079F6806ED04}" srcOrd="0" destOrd="1" presId="urn:microsoft.com/office/officeart/2005/8/layout/chevron2"/>
    <dgm:cxn modelId="{9CA8979E-BB5A-4AC0-8E43-BCE190A7A4DB}" srcId="{361697D0-EF2C-48D9-BFC5-ABD5D955F3BE}" destId="{1CAEB53B-9B9E-4651-918D-483EC16EDF13}" srcOrd="1" destOrd="0" parTransId="{D8417952-ED59-4057-B2F3-5C3CFF587DDB}" sibTransId="{15DA0883-4997-4F91-8C5F-AFCA268990BC}"/>
    <dgm:cxn modelId="{4CF5B4A5-FE72-49C5-9F51-D98171BF0D40}" srcId="{11A3569A-104E-4AEF-8193-100CDD602E74}" destId="{361697D0-EF2C-48D9-BFC5-ABD5D955F3BE}" srcOrd="0" destOrd="0" parTransId="{EBAE7919-D849-4EB3-B321-B75DC3684BF2}" sibTransId="{4016E85F-E0BF-4BD5-8A2A-B3E53806EBE0}"/>
    <dgm:cxn modelId="{B72A72BF-8153-41F6-95AC-6BC2321707F9}" srcId="{11A3569A-104E-4AEF-8193-100CDD602E74}" destId="{491ECE11-1667-4107-A9CF-A88F605B67E7}" srcOrd="2" destOrd="0" parTransId="{BF95F79A-DE0F-463B-A361-115329347327}" sibTransId="{B20C53EB-91C0-480C-988B-2679A12B8C51}"/>
    <dgm:cxn modelId="{5CC4BDC2-0299-4E42-8EDB-D6BA46052A82}" type="presOf" srcId="{D90FB961-A472-4F4C-BA93-20DDBAFBE476}" destId="{0A99F80A-5842-4BB6-A3B6-079F6806ED04}" srcOrd="0" destOrd="2" presId="urn:microsoft.com/office/officeart/2005/8/layout/chevron2"/>
    <dgm:cxn modelId="{69B644C8-CCBF-4A87-B5ED-5801DF9156A5}" type="presOf" srcId="{361697D0-EF2C-48D9-BFC5-ABD5D955F3BE}" destId="{D22C1143-BAE1-418B-BE82-17AB6709A86A}" srcOrd="0" destOrd="0" presId="urn:microsoft.com/office/officeart/2005/8/layout/chevron2"/>
    <dgm:cxn modelId="{3CDFB8E5-D9DC-404D-A5A8-D58B521698E1}" srcId="{9342C1BB-025B-4B44-84C2-6FAF089D026D}" destId="{D90FB961-A472-4F4C-BA93-20DDBAFBE476}" srcOrd="2" destOrd="0" parTransId="{AA0F214E-1D5F-45C4-AF92-449F7643048E}" sibTransId="{CE2E71B1-94D1-4472-885D-2ACBC125894C}"/>
    <dgm:cxn modelId="{C34027ED-5030-4893-BC26-2CE947CC1333}" srcId="{11A3569A-104E-4AEF-8193-100CDD602E74}" destId="{9342C1BB-025B-4B44-84C2-6FAF089D026D}" srcOrd="1" destOrd="0" parTransId="{9A8FA8F1-78BC-448C-9CC4-695B88F93F34}" sibTransId="{BF10FE3B-20D6-4DDC-A0B2-EB69867E1FC7}"/>
    <dgm:cxn modelId="{26C444C7-0D0A-4B5D-9E3B-AE159C43E180}" type="presParOf" srcId="{ED17852B-BF8E-465F-AF41-989DB6FC78D4}" destId="{968DFBB6-5820-4E58-BB83-CC8473071FF1}" srcOrd="0" destOrd="0" presId="urn:microsoft.com/office/officeart/2005/8/layout/chevron2"/>
    <dgm:cxn modelId="{66D418F4-3217-486C-8F52-7CDE6B97A0D8}" type="presParOf" srcId="{968DFBB6-5820-4E58-BB83-CC8473071FF1}" destId="{D22C1143-BAE1-418B-BE82-17AB6709A86A}" srcOrd="0" destOrd="0" presId="urn:microsoft.com/office/officeart/2005/8/layout/chevron2"/>
    <dgm:cxn modelId="{C88364C3-AACB-47C1-9C98-CBC7B729654C}" type="presParOf" srcId="{968DFBB6-5820-4E58-BB83-CC8473071FF1}" destId="{6C38C2E9-2698-4F34-AE08-3D72D6B31AD4}" srcOrd="1" destOrd="0" presId="urn:microsoft.com/office/officeart/2005/8/layout/chevron2"/>
    <dgm:cxn modelId="{5126BF0E-FE7C-41F9-A651-3E9FB5AC48C1}" type="presParOf" srcId="{ED17852B-BF8E-465F-AF41-989DB6FC78D4}" destId="{A4CC2CB7-9EA6-4A1D-83C0-E25231D878EE}" srcOrd="1" destOrd="0" presId="urn:microsoft.com/office/officeart/2005/8/layout/chevron2"/>
    <dgm:cxn modelId="{698ED8ED-3896-42D6-A05F-D8D461A621F8}" type="presParOf" srcId="{ED17852B-BF8E-465F-AF41-989DB6FC78D4}" destId="{E4353A19-0221-4581-B96B-B316139AA63F}" srcOrd="2" destOrd="0" presId="urn:microsoft.com/office/officeart/2005/8/layout/chevron2"/>
    <dgm:cxn modelId="{5C899949-0D24-4E41-8D6D-2AB993F165DD}" type="presParOf" srcId="{E4353A19-0221-4581-B96B-B316139AA63F}" destId="{ACAAF455-0018-4796-B668-D9A5141F26EA}" srcOrd="0" destOrd="0" presId="urn:microsoft.com/office/officeart/2005/8/layout/chevron2"/>
    <dgm:cxn modelId="{8C7B4851-D3AD-49C7-9865-B7BC92E121F9}" type="presParOf" srcId="{E4353A19-0221-4581-B96B-B316139AA63F}" destId="{0A99F80A-5842-4BB6-A3B6-079F6806ED04}" srcOrd="1" destOrd="0" presId="urn:microsoft.com/office/officeart/2005/8/layout/chevron2"/>
    <dgm:cxn modelId="{F99896F1-8B89-4AC1-891E-D961BAB56F4F}" type="presParOf" srcId="{ED17852B-BF8E-465F-AF41-989DB6FC78D4}" destId="{F18B9562-7EC8-49BA-80DE-AEFEDDE83891}" srcOrd="3" destOrd="0" presId="urn:microsoft.com/office/officeart/2005/8/layout/chevron2"/>
    <dgm:cxn modelId="{2959DE07-1C6F-45BC-8016-7EBEF8E799A8}" type="presParOf" srcId="{ED17852B-BF8E-465F-AF41-989DB6FC78D4}" destId="{DCD2E0DF-12B1-45FD-98B1-117215538191}" srcOrd="4" destOrd="0" presId="urn:microsoft.com/office/officeart/2005/8/layout/chevron2"/>
    <dgm:cxn modelId="{BDB04E08-09E7-4C72-B1AA-0EE090C66AB5}" type="presParOf" srcId="{DCD2E0DF-12B1-45FD-98B1-117215538191}" destId="{B9C4FFE5-7E17-427F-B6BE-F8688AEB1566}" srcOrd="0" destOrd="0" presId="urn:microsoft.com/office/officeart/2005/8/layout/chevron2"/>
    <dgm:cxn modelId="{28B5F5B9-A4BF-4648-96DD-8706E50F4E3B}" type="presParOf" srcId="{DCD2E0DF-12B1-45FD-98B1-117215538191}" destId="{BC9AEF24-9BB5-465A-984F-5893641B32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3569A-104E-4AEF-8193-100CDD602E74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361697D0-EF2C-48D9-BFC5-ABD5D955F3BE}">
      <dgm:prSet phldrT="[Texto]"/>
      <dgm:spPr/>
      <dgm:t>
        <a:bodyPr/>
        <a:lstStyle/>
        <a:p>
          <a:r>
            <a:rPr lang="es-ES" dirty="0"/>
            <a:t>Módulo 8</a:t>
          </a:r>
        </a:p>
      </dgm:t>
    </dgm:pt>
    <dgm:pt modelId="{EBAE7919-D849-4EB3-B321-B75DC3684BF2}" type="parTrans" cxnId="{4CF5B4A5-FE72-49C5-9F51-D98171BF0D40}">
      <dgm:prSet/>
      <dgm:spPr/>
      <dgm:t>
        <a:bodyPr/>
        <a:lstStyle/>
        <a:p>
          <a:endParaRPr lang="es-ES"/>
        </a:p>
      </dgm:t>
    </dgm:pt>
    <dgm:pt modelId="{4016E85F-E0BF-4BD5-8A2A-B3E53806EBE0}" type="sibTrans" cxnId="{4CF5B4A5-FE72-49C5-9F51-D98171BF0D40}">
      <dgm:prSet/>
      <dgm:spPr/>
      <dgm:t>
        <a:bodyPr/>
        <a:lstStyle/>
        <a:p>
          <a:endParaRPr lang="es-ES"/>
        </a:p>
      </dgm:t>
    </dgm:pt>
    <dgm:pt modelId="{A5A6C10B-5F94-45D5-A13D-8D95831DDF6E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sz="1600" dirty="0"/>
            <a:t>SQL Dinámico</a:t>
          </a:r>
        </a:p>
      </dgm:t>
    </dgm:pt>
    <dgm:pt modelId="{A9986611-59A4-4D1B-8029-6FA9E602614B}" type="parTrans" cxnId="{6D995A4D-07C1-4865-B53F-519277A41E1B}">
      <dgm:prSet/>
      <dgm:spPr/>
      <dgm:t>
        <a:bodyPr/>
        <a:lstStyle/>
        <a:p>
          <a:endParaRPr lang="es-ES"/>
        </a:p>
      </dgm:t>
    </dgm:pt>
    <dgm:pt modelId="{A5805BF1-6098-4EB2-BA56-C6731767AF3D}" type="sibTrans" cxnId="{6D995A4D-07C1-4865-B53F-519277A41E1B}">
      <dgm:prSet/>
      <dgm:spPr/>
      <dgm:t>
        <a:bodyPr/>
        <a:lstStyle/>
        <a:p>
          <a:endParaRPr lang="es-ES"/>
        </a:p>
      </dgm:t>
    </dgm:pt>
    <dgm:pt modelId="{9342C1BB-025B-4B44-84C2-6FAF089D026D}">
      <dgm:prSet phldrT="[Texto]"/>
      <dgm:spPr/>
      <dgm:t>
        <a:bodyPr/>
        <a:lstStyle/>
        <a:p>
          <a:r>
            <a:rPr lang="es-ES" dirty="0"/>
            <a:t>Módulo 10</a:t>
          </a:r>
        </a:p>
      </dgm:t>
    </dgm:pt>
    <dgm:pt modelId="{9A8FA8F1-78BC-448C-9CC4-695B88F93F34}" type="parTrans" cxnId="{C34027ED-5030-4893-BC26-2CE947CC1333}">
      <dgm:prSet/>
      <dgm:spPr/>
      <dgm:t>
        <a:bodyPr/>
        <a:lstStyle/>
        <a:p>
          <a:endParaRPr lang="es-ES"/>
        </a:p>
      </dgm:t>
    </dgm:pt>
    <dgm:pt modelId="{BF10FE3B-20D6-4DDC-A0B2-EB69867E1FC7}" type="sibTrans" cxnId="{C34027ED-5030-4893-BC26-2CE947CC1333}">
      <dgm:prSet/>
      <dgm:spPr/>
      <dgm:t>
        <a:bodyPr/>
        <a:lstStyle/>
        <a:p>
          <a:endParaRPr lang="es-ES"/>
        </a:p>
      </dgm:t>
    </dgm:pt>
    <dgm:pt modelId="{5789159C-061F-4B95-886D-DB79A3E204B5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sz="2800" dirty="0"/>
            <a:t>Paquete</a:t>
          </a:r>
        </a:p>
      </dgm:t>
    </dgm:pt>
    <dgm:pt modelId="{F44CB709-0ECC-4609-98AE-9B0769199BB7}" type="parTrans" cxnId="{0AA0601D-858B-49D8-8588-250A42B77CE7}">
      <dgm:prSet/>
      <dgm:spPr/>
      <dgm:t>
        <a:bodyPr/>
        <a:lstStyle/>
        <a:p>
          <a:endParaRPr lang="es-ES"/>
        </a:p>
      </dgm:t>
    </dgm:pt>
    <dgm:pt modelId="{ED7C4C45-53FD-4AD9-B6DA-DC92EFE244E3}" type="sibTrans" cxnId="{0AA0601D-858B-49D8-8588-250A42B77CE7}">
      <dgm:prSet/>
      <dgm:spPr/>
      <dgm:t>
        <a:bodyPr/>
        <a:lstStyle/>
        <a:p>
          <a:endParaRPr lang="es-ES"/>
        </a:p>
      </dgm:t>
    </dgm:pt>
    <dgm:pt modelId="{1CAEB53B-9B9E-4651-918D-483EC16EDF13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sz="1600" dirty="0"/>
            <a:t>SELECT</a:t>
          </a:r>
        </a:p>
      </dgm:t>
    </dgm:pt>
    <dgm:pt modelId="{D8417952-ED59-4057-B2F3-5C3CFF587DDB}" type="parTrans" cxnId="{9CA8979E-BB5A-4AC0-8E43-BCE190A7A4DB}">
      <dgm:prSet/>
      <dgm:spPr/>
      <dgm:t>
        <a:bodyPr/>
        <a:lstStyle/>
        <a:p>
          <a:endParaRPr lang="es-ES"/>
        </a:p>
      </dgm:t>
    </dgm:pt>
    <dgm:pt modelId="{15DA0883-4997-4F91-8C5F-AFCA268990BC}" type="sibTrans" cxnId="{9CA8979E-BB5A-4AC0-8E43-BCE190A7A4DB}">
      <dgm:prSet/>
      <dgm:spPr/>
      <dgm:t>
        <a:bodyPr/>
        <a:lstStyle/>
        <a:p>
          <a:endParaRPr lang="es-ES"/>
        </a:p>
      </dgm:t>
    </dgm:pt>
    <dgm:pt modelId="{3B23F2C6-E2C6-45F8-86B3-D46F9269BE98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sz="1600" dirty="0"/>
            <a:t>INSERT</a:t>
          </a:r>
        </a:p>
      </dgm:t>
    </dgm:pt>
    <dgm:pt modelId="{EE17F48A-50B4-4B4C-B7E3-2BE2B9298413}" type="parTrans" cxnId="{16BF656A-41E7-47A4-AF8A-0227C25F2D05}">
      <dgm:prSet/>
      <dgm:spPr/>
      <dgm:t>
        <a:bodyPr/>
        <a:lstStyle/>
        <a:p>
          <a:endParaRPr lang="es-ES"/>
        </a:p>
      </dgm:t>
    </dgm:pt>
    <dgm:pt modelId="{D3EC7E75-8D28-4957-AFE5-B40B8A8625CC}" type="sibTrans" cxnId="{16BF656A-41E7-47A4-AF8A-0227C25F2D05}">
      <dgm:prSet/>
      <dgm:spPr/>
      <dgm:t>
        <a:bodyPr/>
        <a:lstStyle/>
        <a:p>
          <a:endParaRPr lang="es-ES"/>
        </a:p>
      </dgm:t>
    </dgm:pt>
    <dgm:pt modelId="{38BBBA6E-B9FD-4D43-97B3-72014392F2C4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sz="1600" dirty="0"/>
            <a:t>UPDATE</a:t>
          </a:r>
        </a:p>
      </dgm:t>
    </dgm:pt>
    <dgm:pt modelId="{774F1C9A-9FBF-486C-900A-332A8D9570D4}" type="parTrans" cxnId="{29A06038-1B2C-48CE-A4AE-5B7F8C4742EE}">
      <dgm:prSet/>
      <dgm:spPr/>
      <dgm:t>
        <a:bodyPr/>
        <a:lstStyle/>
        <a:p>
          <a:endParaRPr lang="es-ES"/>
        </a:p>
      </dgm:t>
    </dgm:pt>
    <dgm:pt modelId="{7D5C786E-5D5A-4231-84C4-CFC9749A96B4}" type="sibTrans" cxnId="{29A06038-1B2C-48CE-A4AE-5B7F8C4742EE}">
      <dgm:prSet/>
      <dgm:spPr/>
      <dgm:t>
        <a:bodyPr/>
        <a:lstStyle/>
        <a:p>
          <a:endParaRPr lang="es-ES"/>
        </a:p>
      </dgm:t>
    </dgm:pt>
    <dgm:pt modelId="{17877E94-6FDE-4614-846A-0CED5DBB03C7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sz="1600" dirty="0"/>
            <a:t>DELETE</a:t>
          </a:r>
        </a:p>
      </dgm:t>
    </dgm:pt>
    <dgm:pt modelId="{FB145915-66CF-46AF-A10A-7F9DEE8017E6}" type="parTrans" cxnId="{949713E9-BE9B-4ABF-8999-4FE48654FCC4}">
      <dgm:prSet/>
      <dgm:spPr/>
      <dgm:t>
        <a:bodyPr/>
        <a:lstStyle/>
        <a:p>
          <a:endParaRPr lang="es-ES"/>
        </a:p>
      </dgm:t>
    </dgm:pt>
    <dgm:pt modelId="{79AF8445-C8B4-4BD0-A78A-7E5B1BA6140E}" type="sibTrans" cxnId="{949713E9-BE9B-4ABF-8999-4FE48654FCC4}">
      <dgm:prSet/>
      <dgm:spPr/>
      <dgm:t>
        <a:bodyPr/>
        <a:lstStyle/>
        <a:p>
          <a:endParaRPr lang="es-ES"/>
        </a:p>
      </dgm:t>
    </dgm:pt>
    <dgm:pt modelId="{ED17852B-BF8E-465F-AF41-989DB6FC78D4}" type="pres">
      <dgm:prSet presAssocID="{11A3569A-104E-4AEF-8193-100CDD602E74}" presName="linearFlow" presStyleCnt="0">
        <dgm:presLayoutVars>
          <dgm:dir/>
          <dgm:animLvl val="lvl"/>
          <dgm:resizeHandles val="exact"/>
        </dgm:presLayoutVars>
      </dgm:prSet>
      <dgm:spPr/>
    </dgm:pt>
    <dgm:pt modelId="{968DFBB6-5820-4E58-BB83-CC8473071FF1}" type="pres">
      <dgm:prSet presAssocID="{361697D0-EF2C-48D9-BFC5-ABD5D955F3BE}" presName="composite" presStyleCnt="0"/>
      <dgm:spPr/>
    </dgm:pt>
    <dgm:pt modelId="{D22C1143-BAE1-418B-BE82-17AB6709A86A}" type="pres">
      <dgm:prSet presAssocID="{361697D0-EF2C-48D9-BFC5-ABD5D955F3B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C38C2E9-2698-4F34-AE08-3D72D6B31AD4}" type="pres">
      <dgm:prSet presAssocID="{361697D0-EF2C-48D9-BFC5-ABD5D955F3BE}" presName="descendantText" presStyleLbl="alignAcc1" presStyleIdx="0" presStyleCnt="2">
        <dgm:presLayoutVars>
          <dgm:bulletEnabled val="1"/>
        </dgm:presLayoutVars>
      </dgm:prSet>
      <dgm:spPr/>
    </dgm:pt>
    <dgm:pt modelId="{A4CC2CB7-9EA6-4A1D-83C0-E25231D878EE}" type="pres">
      <dgm:prSet presAssocID="{4016E85F-E0BF-4BD5-8A2A-B3E53806EBE0}" presName="sp" presStyleCnt="0"/>
      <dgm:spPr/>
    </dgm:pt>
    <dgm:pt modelId="{E4353A19-0221-4581-B96B-B316139AA63F}" type="pres">
      <dgm:prSet presAssocID="{9342C1BB-025B-4B44-84C2-6FAF089D026D}" presName="composite" presStyleCnt="0"/>
      <dgm:spPr/>
    </dgm:pt>
    <dgm:pt modelId="{ACAAF455-0018-4796-B668-D9A5141F26EA}" type="pres">
      <dgm:prSet presAssocID="{9342C1BB-025B-4B44-84C2-6FAF089D026D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A99F80A-5842-4BB6-A3B6-079F6806ED04}" type="pres">
      <dgm:prSet presAssocID="{9342C1BB-025B-4B44-84C2-6FAF089D026D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AA0601D-858B-49D8-8588-250A42B77CE7}" srcId="{9342C1BB-025B-4B44-84C2-6FAF089D026D}" destId="{5789159C-061F-4B95-886D-DB79A3E204B5}" srcOrd="0" destOrd="0" parTransId="{F44CB709-0ECC-4609-98AE-9B0769199BB7}" sibTransId="{ED7C4C45-53FD-4AD9-B6DA-DC92EFE244E3}"/>
    <dgm:cxn modelId="{FC197B26-2D5A-4850-ABAF-76A554E7B05E}" type="presOf" srcId="{3B23F2C6-E2C6-45F8-86B3-D46F9269BE98}" destId="{6C38C2E9-2698-4F34-AE08-3D72D6B31AD4}" srcOrd="0" destOrd="2" presId="urn:microsoft.com/office/officeart/2005/8/layout/chevron2"/>
    <dgm:cxn modelId="{29A06038-1B2C-48CE-A4AE-5B7F8C4742EE}" srcId="{361697D0-EF2C-48D9-BFC5-ABD5D955F3BE}" destId="{38BBBA6E-B9FD-4D43-97B3-72014392F2C4}" srcOrd="3" destOrd="0" parTransId="{774F1C9A-9FBF-486C-900A-332A8D9570D4}" sibTransId="{7D5C786E-5D5A-4231-84C4-CFC9749A96B4}"/>
    <dgm:cxn modelId="{C47C5C41-2829-453F-8046-9EB828F361AC}" type="presOf" srcId="{38BBBA6E-B9FD-4D43-97B3-72014392F2C4}" destId="{6C38C2E9-2698-4F34-AE08-3D72D6B31AD4}" srcOrd="0" destOrd="3" presId="urn:microsoft.com/office/officeart/2005/8/layout/chevron2"/>
    <dgm:cxn modelId="{50283946-1F41-4A11-98A8-25D317FC4DCF}" type="presOf" srcId="{A5A6C10B-5F94-45D5-A13D-8D95831DDF6E}" destId="{6C38C2E9-2698-4F34-AE08-3D72D6B31AD4}" srcOrd="0" destOrd="0" presId="urn:microsoft.com/office/officeart/2005/8/layout/chevron2"/>
    <dgm:cxn modelId="{9F2E304A-0D4E-4410-972F-763AFE009FB0}" type="presOf" srcId="{11A3569A-104E-4AEF-8193-100CDD602E74}" destId="{ED17852B-BF8E-465F-AF41-989DB6FC78D4}" srcOrd="0" destOrd="0" presId="urn:microsoft.com/office/officeart/2005/8/layout/chevron2"/>
    <dgm:cxn modelId="{16BF656A-41E7-47A4-AF8A-0227C25F2D05}" srcId="{361697D0-EF2C-48D9-BFC5-ABD5D955F3BE}" destId="{3B23F2C6-E2C6-45F8-86B3-D46F9269BE98}" srcOrd="2" destOrd="0" parTransId="{EE17F48A-50B4-4B4C-B7E3-2BE2B9298413}" sibTransId="{D3EC7E75-8D28-4957-AFE5-B40B8A8625CC}"/>
    <dgm:cxn modelId="{6D995A4D-07C1-4865-B53F-519277A41E1B}" srcId="{361697D0-EF2C-48D9-BFC5-ABD5D955F3BE}" destId="{A5A6C10B-5F94-45D5-A13D-8D95831DDF6E}" srcOrd="0" destOrd="0" parTransId="{A9986611-59A4-4D1B-8029-6FA9E602614B}" sibTransId="{A5805BF1-6098-4EB2-BA56-C6731767AF3D}"/>
    <dgm:cxn modelId="{96EA844E-8E42-4A8F-91D6-C1D3A40DAA2E}" type="presOf" srcId="{1CAEB53B-9B9E-4651-918D-483EC16EDF13}" destId="{6C38C2E9-2698-4F34-AE08-3D72D6B31AD4}" srcOrd="0" destOrd="1" presId="urn:microsoft.com/office/officeart/2005/8/layout/chevron2"/>
    <dgm:cxn modelId="{E5699F57-8162-4A56-BA9D-9C1FCCA98B63}" type="presOf" srcId="{5789159C-061F-4B95-886D-DB79A3E204B5}" destId="{0A99F80A-5842-4BB6-A3B6-079F6806ED04}" srcOrd="0" destOrd="0" presId="urn:microsoft.com/office/officeart/2005/8/layout/chevron2"/>
    <dgm:cxn modelId="{8C71647C-7024-4E66-B0BE-3EB0638B57B9}" type="presOf" srcId="{9342C1BB-025B-4B44-84C2-6FAF089D026D}" destId="{ACAAF455-0018-4796-B668-D9A5141F26EA}" srcOrd="0" destOrd="0" presId="urn:microsoft.com/office/officeart/2005/8/layout/chevron2"/>
    <dgm:cxn modelId="{9CA8979E-BB5A-4AC0-8E43-BCE190A7A4DB}" srcId="{361697D0-EF2C-48D9-BFC5-ABD5D955F3BE}" destId="{1CAEB53B-9B9E-4651-918D-483EC16EDF13}" srcOrd="1" destOrd="0" parTransId="{D8417952-ED59-4057-B2F3-5C3CFF587DDB}" sibTransId="{15DA0883-4997-4F91-8C5F-AFCA268990BC}"/>
    <dgm:cxn modelId="{4CF5B4A5-FE72-49C5-9F51-D98171BF0D40}" srcId="{11A3569A-104E-4AEF-8193-100CDD602E74}" destId="{361697D0-EF2C-48D9-BFC5-ABD5D955F3BE}" srcOrd="0" destOrd="0" parTransId="{EBAE7919-D849-4EB3-B321-B75DC3684BF2}" sibTransId="{4016E85F-E0BF-4BD5-8A2A-B3E53806EBE0}"/>
    <dgm:cxn modelId="{54EA0FBA-62CC-44FD-B3A8-5CC3B24196EF}" type="presOf" srcId="{17877E94-6FDE-4614-846A-0CED5DBB03C7}" destId="{6C38C2E9-2698-4F34-AE08-3D72D6B31AD4}" srcOrd="0" destOrd="4" presId="urn:microsoft.com/office/officeart/2005/8/layout/chevron2"/>
    <dgm:cxn modelId="{69B644C8-CCBF-4A87-B5ED-5801DF9156A5}" type="presOf" srcId="{361697D0-EF2C-48D9-BFC5-ABD5D955F3BE}" destId="{D22C1143-BAE1-418B-BE82-17AB6709A86A}" srcOrd="0" destOrd="0" presId="urn:microsoft.com/office/officeart/2005/8/layout/chevron2"/>
    <dgm:cxn modelId="{949713E9-BE9B-4ABF-8999-4FE48654FCC4}" srcId="{361697D0-EF2C-48D9-BFC5-ABD5D955F3BE}" destId="{17877E94-6FDE-4614-846A-0CED5DBB03C7}" srcOrd="4" destOrd="0" parTransId="{FB145915-66CF-46AF-A10A-7F9DEE8017E6}" sibTransId="{79AF8445-C8B4-4BD0-A78A-7E5B1BA6140E}"/>
    <dgm:cxn modelId="{C34027ED-5030-4893-BC26-2CE947CC1333}" srcId="{11A3569A-104E-4AEF-8193-100CDD602E74}" destId="{9342C1BB-025B-4B44-84C2-6FAF089D026D}" srcOrd="1" destOrd="0" parTransId="{9A8FA8F1-78BC-448C-9CC4-695B88F93F34}" sibTransId="{BF10FE3B-20D6-4DDC-A0B2-EB69867E1FC7}"/>
    <dgm:cxn modelId="{26C444C7-0D0A-4B5D-9E3B-AE159C43E180}" type="presParOf" srcId="{ED17852B-BF8E-465F-AF41-989DB6FC78D4}" destId="{968DFBB6-5820-4E58-BB83-CC8473071FF1}" srcOrd="0" destOrd="0" presId="urn:microsoft.com/office/officeart/2005/8/layout/chevron2"/>
    <dgm:cxn modelId="{66D418F4-3217-486C-8F52-7CDE6B97A0D8}" type="presParOf" srcId="{968DFBB6-5820-4E58-BB83-CC8473071FF1}" destId="{D22C1143-BAE1-418B-BE82-17AB6709A86A}" srcOrd="0" destOrd="0" presId="urn:microsoft.com/office/officeart/2005/8/layout/chevron2"/>
    <dgm:cxn modelId="{C88364C3-AACB-47C1-9C98-CBC7B729654C}" type="presParOf" srcId="{968DFBB6-5820-4E58-BB83-CC8473071FF1}" destId="{6C38C2E9-2698-4F34-AE08-3D72D6B31AD4}" srcOrd="1" destOrd="0" presId="urn:microsoft.com/office/officeart/2005/8/layout/chevron2"/>
    <dgm:cxn modelId="{5126BF0E-FE7C-41F9-A651-3E9FB5AC48C1}" type="presParOf" srcId="{ED17852B-BF8E-465F-AF41-989DB6FC78D4}" destId="{A4CC2CB7-9EA6-4A1D-83C0-E25231D878EE}" srcOrd="1" destOrd="0" presId="urn:microsoft.com/office/officeart/2005/8/layout/chevron2"/>
    <dgm:cxn modelId="{698ED8ED-3896-42D6-A05F-D8D461A621F8}" type="presParOf" srcId="{ED17852B-BF8E-465F-AF41-989DB6FC78D4}" destId="{E4353A19-0221-4581-B96B-B316139AA63F}" srcOrd="2" destOrd="0" presId="urn:microsoft.com/office/officeart/2005/8/layout/chevron2"/>
    <dgm:cxn modelId="{5C899949-0D24-4E41-8D6D-2AB993F165DD}" type="presParOf" srcId="{E4353A19-0221-4581-B96B-B316139AA63F}" destId="{ACAAF455-0018-4796-B668-D9A5141F26EA}" srcOrd="0" destOrd="0" presId="urn:microsoft.com/office/officeart/2005/8/layout/chevron2"/>
    <dgm:cxn modelId="{8C7B4851-D3AD-49C7-9865-B7BC92E121F9}" type="presParOf" srcId="{E4353A19-0221-4581-B96B-B316139AA63F}" destId="{0A99F80A-5842-4BB6-A3B6-079F6806ED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C1143-BAE1-418B-BE82-17AB6709A86A}">
      <dsp:nvSpPr>
        <dsp:cNvPr id="0" name=""/>
        <dsp:cNvSpPr/>
      </dsp:nvSpPr>
      <dsp:spPr>
        <a:xfrm rot="5400000">
          <a:off x="-319174" y="322438"/>
          <a:ext cx="2127826" cy="148947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Módulo 2</a:t>
          </a:r>
        </a:p>
      </dsp:txBody>
      <dsp:txXfrm rot="-5400000">
        <a:off x="0" y="748003"/>
        <a:ext cx="1489478" cy="638348"/>
      </dsp:txXfrm>
    </dsp:sp>
    <dsp:sp modelId="{6C38C2E9-2698-4F34-AE08-3D72D6B31AD4}">
      <dsp:nvSpPr>
        <dsp:cNvPr id="0" name=""/>
        <dsp:cNvSpPr/>
      </dsp:nvSpPr>
      <dsp:spPr>
        <a:xfrm rot="5400000">
          <a:off x="5427363" y="-3934620"/>
          <a:ext cx="1383087" cy="925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2000" kern="1200" dirty="0"/>
            <a:t>Esquema </a:t>
          </a:r>
        </a:p>
      </dsp:txBody>
      <dsp:txXfrm rot="-5400000">
        <a:off x="1489479" y="70781"/>
        <a:ext cx="9191340" cy="1248053"/>
      </dsp:txXfrm>
    </dsp:sp>
    <dsp:sp modelId="{ACAAF455-0018-4796-B668-D9A5141F26EA}">
      <dsp:nvSpPr>
        <dsp:cNvPr id="0" name=""/>
        <dsp:cNvSpPr/>
      </dsp:nvSpPr>
      <dsp:spPr>
        <a:xfrm rot="5400000">
          <a:off x="-319174" y="2260632"/>
          <a:ext cx="2127826" cy="1489478"/>
        </a:xfrm>
        <a:prstGeom prst="chevron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Módulo 3</a:t>
          </a:r>
        </a:p>
      </dsp:txBody>
      <dsp:txXfrm rot="-5400000">
        <a:off x="0" y="2686197"/>
        <a:ext cx="1489478" cy="638348"/>
      </dsp:txXfrm>
    </dsp:sp>
    <dsp:sp modelId="{0A99F80A-5842-4BB6-A3B6-079F6806ED04}">
      <dsp:nvSpPr>
        <dsp:cNvPr id="0" name=""/>
        <dsp:cNvSpPr/>
      </dsp:nvSpPr>
      <dsp:spPr>
        <a:xfrm rot="5400000">
          <a:off x="5427363" y="-1996426"/>
          <a:ext cx="1383087" cy="925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500" kern="1200" dirty="0"/>
            <a:t>Funciones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500" kern="1200" dirty="0"/>
            <a:t>Procedimiento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500" kern="1200" dirty="0"/>
            <a:t>Declaración de variables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500" kern="1200" dirty="0"/>
            <a:t>Asignación de variables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500" kern="1200" dirty="0"/>
            <a:t>Uso de %</a:t>
          </a:r>
          <a:r>
            <a:rPr lang="es-ES" sz="1500" kern="1200" dirty="0" err="1"/>
            <a:t>Type</a:t>
          </a:r>
          <a:endParaRPr lang="es-ES" sz="1500" kern="1200" dirty="0"/>
        </a:p>
      </dsp:txBody>
      <dsp:txXfrm rot="-5400000">
        <a:off x="1489479" y="2008975"/>
        <a:ext cx="9191340" cy="1248053"/>
      </dsp:txXfrm>
    </dsp:sp>
    <dsp:sp modelId="{B9C4FFE5-7E17-427F-B6BE-F8688AEB1566}">
      <dsp:nvSpPr>
        <dsp:cNvPr id="0" name=""/>
        <dsp:cNvSpPr/>
      </dsp:nvSpPr>
      <dsp:spPr>
        <a:xfrm rot="5400000">
          <a:off x="-319174" y="4198826"/>
          <a:ext cx="2127826" cy="1489478"/>
        </a:xfrm>
        <a:prstGeom prst="chevron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Módulo 4</a:t>
          </a:r>
        </a:p>
      </dsp:txBody>
      <dsp:txXfrm rot="-5400000">
        <a:off x="0" y="4624391"/>
        <a:ext cx="1489478" cy="638348"/>
      </dsp:txXfrm>
    </dsp:sp>
    <dsp:sp modelId="{BC9AEF24-9BB5-465A-984F-5893641B32CE}">
      <dsp:nvSpPr>
        <dsp:cNvPr id="0" name=""/>
        <dsp:cNvSpPr/>
      </dsp:nvSpPr>
      <dsp:spPr>
        <a:xfrm rot="5400000">
          <a:off x="5427363" y="-58232"/>
          <a:ext cx="1383087" cy="925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500" kern="1200" dirty="0"/>
            <a:t>Estructura IF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500" kern="1200" dirty="0"/>
            <a:t>Secuencias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500" kern="1200" dirty="0"/>
            <a:t>Tabla temporal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500" kern="1200" dirty="0"/>
            <a:t>Bucle WHILE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500" kern="1200" dirty="0"/>
            <a:t>Bucle FOR</a:t>
          </a:r>
        </a:p>
      </dsp:txBody>
      <dsp:txXfrm rot="-5400000">
        <a:off x="1489479" y="3947169"/>
        <a:ext cx="9191340" cy="1248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C1143-BAE1-418B-BE82-17AB6709A86A}">
      <dsp:nvSpPr>
        <dsp:cNvPr id="0" name=""/>
        <dsp:cNvSpPr/>
      </dsp:nvSpPr>
      <dsp:spPr>
        <a:xfrm rot="5400000">
          <a:off x="-319174" y="322438"/>
          <a:ext cx="2127826" cy="148947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Módulo 5</a:t>
          </a:r>
        </a:p>
      </dsp:txBody>
      <dsp:txXfrm rot="-5400000">
        <a:off x="0" y="748003"/>
        <a:ext cx="1489478" cy="638348"/>
      </dsp:txXfrm>
    </dsp:sp>
    <dsp:sp modelId="{6C38C2E9-2698-4F34-AE08-3D72D6B31AD4}">
      <dsp:nvSpPr>
        <dsp:cNvPr id="0" name=""/>
        <dsp:cNvSpPr/>
      </dsp:nvSpPr>
      <dsp:spPr>
        <a:xfrm rot="5400000">
          <a:off x="5427363" y="-3934620"/>
          <a:ext cx="1383087" cy="925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2000" kern="1200" dirty="0"/>
            <a:t>%</a:t>
          </a:r>
          <a:r>
            <a:rPr lang="es-ES" sz="2000" kern="1200" dirty="0" err="1"/>
            <a:t>RowType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2000" kern="1200" dirty="0" err="1"/>
            <a:t>Arrays</a:t>
          </a:r>
          <a:r>
            <a:rPr lang="es-ES" sz="2000" kern="1200" dirty="0"/>
            <a:t> </a:t>
          </a:r>
        </a:p>
      </dsp:txBody>
      <dsp:txXfrm rot="-5400000">
        <a:off x="1489479" y="70781"/>
        <a:ext cx="9191340" cy="1248053"/>
      </dsp:txXfrm>
    </dsp:sp>
    <dsp:sp modelId="{ACAAF455-0018-4796-B668-D9A5141F26EA}">
      <dsp:nvSpPr>
        <dsp:cNvPr id="0" name=""/>
        <dsp:cNvSpPr/>
      </dsp:nvSpPr>
      <dsp:spPr>
        <a:xfrm rot="5400000">
          <a:off x="-319174" y="2260632"/>
          <a:ext cx="2127826" cy="1489478"/>
        </a:xfrm>
        <a:prstGeom prst="chevron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Módulo 6</a:t>
          </a:r>
        </a:p>
      </dsp:txBody>
      <dsp:txXfrm rot="-5400000">
        <a:off x="0" y="2686197"/>
        <a:ext cx="1489478" cy="638348"/>
      </dsp:txXfrm>
    </dsp:sp>
    <dsp:sp modelId="{0A99F80A-5842-4BB6-A3B6-079F6806ED04}">
      <dsp:nvSpPr>
        <dsp:cNvPr id="0" name=""/>
        <dsp:cNvSpPr/>
      </dsp:nvSpPr>
      <dsp:spPr>
        <a:xfrm rot="5400000">
          <a:off x="5427363" y="-1996426"/>
          <a:ext cx="1383087" cy="925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2600" kern="1200" dirty="0"/>
            <a:t>Excepciones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2600" kern="1200" dirty="0"/>
            <a:t>Instrucción RAISE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2600" kern="1200" dirty="0"/>
            <a:t>Excepción de Usuario</a:t>
          </a:r>
        </a:p>
      </dsp:txBody>
      <dsp:txXfrm rot="-5400000">
        <a:off x="1489479" y="2008975"/>
        <a:ext cx="9191340" cy="1248053"/>
      </dsp:txXfrm>
    </dsp:sp>
    <dsp:sp modelId="{B9C4FFE5-7E17-427F-B6BE-F8688AEB1566}">
      <dsp:nvSpPr>
        <dsp:cNvPr id="0" name=""/>
        <dsp:cNvSpPr/>
      </dsp:nvSpPr>
      <dsp:spPr>
        <a:xfrm rot="5400000">
          <a:off x="-319174" y="4198826"/>
          <a:ext cx="2127826" cy="1489478"/>
        </a:xfrm>
        <a:prstGeom prst="chevron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Módulo 7</a:t>
          </a:r>
        </a:p>
      </dsp:txBody>
      <dsp:txXfrm rot="-5400000">
        <a:off x="0" y="4624391"/>
        <a:ext cx="1489478" cy="638348"/>
      </dsp:txXfrm>
    </dsp:sp>
    <dsp:sp modelId="{BC9AEF24-9BB5-465A-984F-5893641B32CE}">
      <dsp:nvSpPr>
        <dsp:cNvPr id="0" name=""/>
        <dsp:cNvSpPr/>
      </dsp:nvSpPr>
      <dsp:spPr>
        <a:xfrm rot="5400000">
          <a:off x="5427363" y="-58232"/>
          <a:ext cx="1383087" cy="925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2600" kern="1200" dirty="0"/>
            <a:t>Cursores</a:t>
          </a:r>
        </a:p>
      </dsp:txBody>
      <dsp:txXfrm rot="-5400000">
        <a:off x="1489479" y="3947169"/>
        <a:ext cx="9191340" cy="1248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C1143-BAE1-418B-BE82-17AB6709A86A}">
      <dsp:nvSpPr>
        <dsp:cNvPr id="0" name=""/>
        <dsp:cNvSpPr/>
      </dsp:nvSpPr>
      <dsp:spPr>
        <a:xfrm rot="5400000">
          <a:off x="-471056" y="475985"/>
          <a:ext cx="3140378" cy="21982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Módulo 8</a:t>
          </a:r>
        </a:p>
      </dsp:txBody>
      <dsp:txXfrm rot="-5400000">
        <a:off x="1" y="1104062"/>
        <a:ext cx="2198265" cy="942113"/>
      </dsp:txXfrm>
    </dsp:sp>
    <dsp:sp modelId="{6C38C2E9-2698-4F34-AE08-3D72D6B31AD4}">
      <dsp:nvSpPr>
        <dsp:cNvPr id="0" name=""/>
        <dsp:cNvSpPr/>
      </dsp:nvSpPr>
      <dsp:spPr>
        <a:xfrm rot="5400000">
          <a:off x="5452677" y="-3249483"/>
          <a:ext cx="2041246" cy="85500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600" kern="1200" dirty="0"/>
            <a:t>SQL Dinámico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600" kern="1200" dirty="0"/>
            <a:t>SELECT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600" kern="1200" dirty="0"/>
            <a:t>INSERT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600" kern="1200" dirty="0"/>
            <a:t>UPDATE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1600" kern="1200" dirty="0"/>
            <a:t>DELETE</a:t>
          </a:r>
        </a:p>
      </dsp:txBody>
      <dsp:txXfrm rot="-5400000">
        <a:off x="2198266" y="104573"/>
        <a:ext cx="8450425" cy="1841956"/>
      </dsp:txXfrm>
    </dsp:sp>
    <dsp:sp modelId="{ACAAF455-0018-4796-B668-D9A5141F26EA}">
      <dsp:nvSpPr>
        <dsp:cNvPr id="0" name=""/>
        <dsp:cNvSpPr/>
      </dsp:nvSpPr>
      <dsp:spPr>
        <a:xfrm rot="5400000">
          <a:off x="-471056" y="3336492"/>
          <a:ext cx="3140378" cy="2198265"/>
        </a:xfrm>
        <a:prstGeom prst="chevron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Módulo 10</a:t>
          </a:r>
        </a:p>
      </dsp:txBody>
      <dsp:txXfrm rot="-5400000">
        <a:off x="1" y="3964569"/>
        <a:ext cx="2198265" cy="942113"/>
      </dsp:txXfrm>
    </dsp:sp>
    <dsp:sp modelId="{0A99F80A-5842-4BB6-A3B6-079F6806ED04}">
      <dsp:nvSpPr>
        <dsp:cNvPr id="0" name=""/>
        <dsp:cNvSpPr/>
      </dsp:nvSpPr>
      <dsp:spPr>
        <a:xfrm rot="5400000">
          <a:off x="5452677" y="-388976"/>
          <a:ext cx="2041246" cy="85500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" sz="2800" kern="1200" dirty="0"/>
            <a:t>Paquete</a:t>
          </a:r>
        </a:p>
      </dsp:txBody>
      <dsp:txXfrm rot="-5400000">
        <a:off x="2198266" y="2965080"/>
        <a:ext cx="8450425" cy="1841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59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62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244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247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177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189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874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393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4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1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39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08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77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36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1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3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D69646-0C8E-401B-9F69-C7C68B237096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066E-3DF4-4BFE-8D60-65CE374C2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63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2B4DBFF-0135-47D4-8434-930D83C3A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246" y="1951672"/>
            <a:ext cx="9144000" cy="147732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sz="9600" b="1" dirty="0">
                <a:solidFill>
                  <a:schemeClr val="tx1"/>
                </a:solidFill>
              </a:rPr>
              <a:t>Oracle PL/SQL</a:t>
            </a:r>
            <a:endParaRPr lang="es-ES" sz="9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Resultado de imagen para oracle wallpaper">
            <a:extLst>
              <a:ext uri="{FF2B5EF4-FFF2-40B4-BE49-F238E27FC236}">
                <a16:creationId xmlns:a16="http://schemas.microsoft.com/office/drawing/2014/main" id="{E1A0F5E4-B534-4241-9354-5E2C4FD3A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112" y="4579247"/>
            <a:ext cx="4232297" cy="23700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FED15B7-4F85-42EF-9248-986C684A8906}"/>
              </a:ext>
            </a:extLst>
          </p:cNvPr>
          <p:cNvSpPr txBox="1"/>
          <p:nvPr/>
        </p:nvSpPr>
        <p:spPr>
          <a:xfrm>
            <a:off x="2549161" y="3616125"/>
            <a:ext cx="6231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Cristopher Muñoz – Joel Trujillo</a:t>
            </a:r>
            <a:endParaRPr lang="es-PE" sz="32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Resultado de imagen para base de datos oracle logo">
            <a:extLst>
              <a:ext uri="{FF2B5EF4-FFF2-40B4-BE49-F238E27FC236}">
                <a16:creationId xmlns:a16="http://schemas.microsoft.com/office/drawing/2014/main" id="{E4C0DA8A-3708-444C-BD48-6AA304A36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82" y="-138229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 descr="Icono de gráfico. ">
            <a:extLst>
              <a:ext uri="{FF2B5EF4-FFF2-40B4-BE49-F238E27FC236}">
                <a16:creationId xmlns:a16="http://schemas.microsoft.com/office/drawing/2014/main" id="{75F1DB3F-0F7D-47FD-82CC-3D7757B42AA3}"/>
              </a:ext>
            </a:extLst>
          </p:cNvPr>
          <p:cNvGrpSpPr/>
          <p:nvPr/>
        </p:nvGrpSpPr>
        <p:grpSpPr>
          <a:xfrm>
            <a:off x="8786433" y="3561007"/>
            <a:ext cx="489958" cy="492680"/>
            <a:chOff x="2025650" y="4786313"/>
            <a:chExt cx="285750" cy="287338"/>
          </a:xfrm>
          <a:solidFill>
            <a:schemeClr val="tx1"/>
          </a:solidFill>
        </p:grpSpPr>
        <p:sp>
          <p:nvSpPr>
            <p:cNvPr id="12" name="Forma libre 565">
              <a:extLst>
                <a:ext uri="{FF2B5EF4-FFF2-40B4-BE49-F238E27FC236}">
                  <a16:creationId xmlns:a16="http://schemas.microsoft.com/office/drawing/2014/main" id="{AB40F8DC-F0B1-41F6-98D2-3A66DD2372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3" name="Forma libre 566">
              <a:extLst>
                <a:ext uri="{FF2B5EF4-FFF2-40B4-BE49-F238E27FC236}">
                  <a16:creationId xmlns:a16="http://schemas.microsoft.com/office/drawing/2014/main" id="{31407204-24AC-4BD0-B6AF-B8B1F60C3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58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98AC6F5-CA66-4968-947A-04E2FB1583C3}"/>
              </a:ext>
            </a:extLst>
          </p:cNvPr>
          <p:cNvSpPr/>
          <p:nvPr/>
        </p:nvSpPr>
        <p:spPr>
          <a:xfrm>
            <a:off x="2581771" y="93187"/>
            <a:ext cx="6199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TABLAS MAESTRAS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13D3DA-86A4-443A-BF27-225E4B1C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879"/>
            <a:ext cx="12192000" cy="59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3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98AC6F5-CA66-4968-947A-04E2FB1583C3}"/>
              </a:ext>
            </a:extLst>
          </p:cNvPr>
          <p:cNvSpPr/>
          <p:nvPr/>
        </p:nvSpPr>
        <p:spPr>
          <a:xfrm>
            <a:off x="1028465" y="252676"/>
            <a:ext cx="9305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TABLAS TRANSACCIONALES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37B4CF-6140-4AEF-99FB-F7CE04A4D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026"/>
            <a:ext cx="12192000" cy="18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8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98AC6F5-CA66-4968-947A-04E2FB1583C3}"/>
              </a:ext>
            </a:extLst>
          </p:cNvPr>
          <p:cNvSpPr/>
          <p:nvPr/>
        </p:nvSpPr>
        <p:spPr>
          <a:xfrm>
            <a:off x="2158580" y="763042"/>
            <a:ext cx="7045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TABLAS TEMPORALES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69DBCC-1559-4181-874C-F03D5316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1561"/>
            <a:ext cx="12192000" cy="14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2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98AC6F5-CA66-4968-947A-04E2FB1583C3}"/>
              </a:ext>
            </a:extLst>
          </p:cNvPr>
          <p:cNvSpPr/>
          <p:nvPr/>
        </p:nvSpPr>
        <p:spPr>
          <a:xfrm>
            <a:off x="259742" y="1579246"/>
            <a:ext cx="113960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Módulos considerados</a:t>
            </a:r>
            <a:endParaRPr lang="es-ES" sz="8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 descr="Resultado de imagen para estudiando en laptop">
            <a:extLst>
              <a:ext uri="{FF2B5EF4-FFF2-40B4-BE49-F238E27FC236}">
                <a16:creationId xmlns:a16="http://schemas.microsoft.com/office/drawing/2014/main" id="{4218B545-FC95-4281-9A2A-6C7F8579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83" y="2998378"/>
            <a:ext cx="5140551" cy="34236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95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5DD528B-406C-4FBB-BE7E-993395B8C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839884"/>
              </p:ext>
            </p:extLst>
          </p:nvPr>
        </p:nvGraphicFramePr>
        <p:xfrm>
          <a:off x="721832" y="423628"/>
          <a:ext cx="10748336" cy="601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88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5DD528B-406C-4FBB-BE7E-993395B8C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575069"/>
              </p:ext>
            </p:extLst>
          </p:nvPr>
        </p:nvGraphicFramePr>
        <p:xfrm>
          <a:off x="721832" y="423628"/>
          <a:ext cx="10748336" cy="601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36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5DD528B-406C-4FBB-BE7E-993395B8C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248684"/>
              </p:ext>
            </p:extLst>
          </p:nvPr>
        </p:nvGraphicFramePr>
        <p:xfrm>
          <a:off x="721832" y="423628"/>
          <a:ext cx="10748336" cy="601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16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8E26257-C4BC-4EF6-B86E-370A703FA647}"/>
              </a:ext>
            </a:extLst>
          </p:cNvPr>
          <p:cNvSpPr/>
          <p:nvPr/>
        </p:nvSpPr>
        <p:spPr>
          <a:xfrm>
            <a:off x="1882140" y="2004358"/>
            <a:ext cx="8953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Web app de servicio de música, con acceso a millones de canciones de artistas de todo el mundo.</a:t>
            </a:r>
          </a:p>
          <a:p>
            <a:endParaRPr lang="es-ES" sz="2400" b="1" dirty="0">
              <a:solidFill>
                <a:schemeClr val="bg1"/>
              </a:solidFill>
            </a:endParaRPr>
          </a:p>
          <a:p>
            <a:r>
              <a:rPr lang="es-ES" sz="2400" b="1" dirty="0">
                <a:solidFill>
                  <a:schemeClr val="bg1"/>
                </a:solidFill>
              </a:rPr>
              <a:t>Se dará acceso a los usuarios de poder reproducir canciones y crear lista musicales.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60CB81-596F-415B-A947-C98708C89A6C}"/>
              </a:ext>
            </a:extLst>
          </p:cNvPr>
          <p:cNvSpPr txBox="1">
            <a:spLocks/>
          </p:cNvSpPr>
          <p:nvPr/>
        </p:nvSpPr>
        <p:spPr>
          <a:xfrm>
            <a:off x="228600" y="34998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rgbClr val="00B050"/>
                </a:solidFill>
              </a:rPr>
              <a:t>WEB APP MUSICA ONLINE</a:t>
            </a:r>
            <a:endParaRPr lang="es-ES" sz="2800" dirty="0">
              <a:solidFill>
                <a:srgbClr val="00B05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D6FE25F-8FCD-4F31-B101-A0346A6FD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782493" y="522898"/>
            <a:ext cx="3409507" cy="20990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B5E357D-8896-46F2-9F5B-C5AF328A1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57600" cy="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3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B28DF6-10DA-4644-ADEB-9AA6A926F130}"/>
              </a:ext>
            </a:extLst>
          </p:cNvPr>
          <p:cNvSpPr/>
          <p:nvPr/>
        </p:nvSpPr>
        <p:spPr>
          <a:xfrm>
            <a:off x="1157177" y="999944"/>
            <a:ext cx="987764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PROTOTIPO</a:t>
            </a:r>
          </a:p>
        </p:txBody>
      </p:sp>
      <p:pic>
        <p:nvPicPr>
          <p:cNvPr id="2050" name="Picture 2" descr="Resultado de imagen para WALLPAPER DE MUSICA">
            <a:extLst>
              <a:ext uri="{FF2B5EF4-FFF2-40B4-BE49-F238E27FC236}">
                <a16:creationId xmlns:a16="http://schemas.microsoft.com/office/drawing/2014/main" id="{15767783-646C-4DDB-A418-4D8174FF2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6"/>
          <a:stretch/>
        </p:blipFill>
        <p:spPr bwMode="auto">
          <a:xfrm>
            <a:off x="0" y="3642065"/>
            <a:ext cx="12192000" cy="31109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08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746092-C413-451A-A7C8-1D86445A1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7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28995E-2FFF-482D-8027-8541A06E7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0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C7FD77-1C03-44C1-87AD-06687809C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8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EDEBE-3659-4A4B-994E-B0B4936B6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6208-168B-4F4E-ACBD-EF74D6DF2339}"/>
              </a:ext>
            </a:extLst>
          </p:cNvPr>
          <p:cNvSpPr/>
          <p:nvPr/>
        </p:nvSpPr>
        <p:spPr>
          <a:xfrm>
            <a:off x="2402759" y="0"/>
            <a:ext cx="6769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MODELO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FEBF08-0102-4860-AFE5-3FF80B2E3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026"/>
            <a:ext cx="12192000" cy="60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B28DF6-10DA-4644-ADEB-9AA6A926F130}"/>
              </a:ext>
            </a:extLst>
          </p:cNvPr>
          <p:cNvSpPr/>
          <p:nvPr/>
        </p:nvSpPr>
        <p:spPr>
          <a:xfrm>
            <a:off x="833769" y="1477925"/>
            <a:ext cx="10524461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860400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118</Words>
  <Application>Microsoft Office PowerPoint</Application>
  <PresentationFormat>Panorámica</PresentationFormat>
  <Paragraphs>44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Oracle PL/SQL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PL/SQL</dc:title>
  <dc:creator>Cristopher</dc:creator>
  <cp:lastModifiedBy>Cristopher</cp:lastModifiedBy>
  <cp:revision>18</cp:revision>
  <dcterms:created xsi:type="dcterms:W3CDTF">2020-03-04T04:52:53Z</dcterms:created>
  <dcterms:modified xsi:type="dcterms:W3CDTF">2020-03-05T04:00:11Z</dcterms:modified>
</cp:coreProperties>
</file>