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35897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4931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4840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999453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3747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1328044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1352676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24289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36205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208C1A6-10F5-44D3-BEE9-B956041FE9C0}" type="datetimeFigureOut">
              <a:rPr lang="es-ES" smtClean="0"/>
              <a:t>08/03/2020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29475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208C1A6-10F5-44D3-BEE9-B956041FE9C0}" type="datetimeFigureOut">
              <a:rPr lang="es-ES" smtClean="0"/>
              <a:t>08/03/2020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337038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208C1A6-10F5-44D3-BEE9-B956041FE9C0}" type="datetimeFigureOut">
              <a:rPr lang="es-ES" smtClean="0"/>
              <a:t>08/03/2020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388929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208C1A6-10F5-44D3-BEE9-B956041FE9C0}" type="datetimeFigureOut">
              <a:rPr lang="es-ES" smtClean="0"/>
              <a:t>08/03/2020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58106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8C1A6-10F5-44D3-BEE9-B956041FE9C0}" type="datetimeFigureOut">
              <a:rPr lang="es-ES" smtClean="0"/>
              <a:t>08/03/2020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285822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208C1A6-10F5-44D3-BEE9-B956041FE9C0}" type="datetimeFigureOut">
              <a:rPr lang="es-ES" smtClean="0"/>
              <a:t>08/03/2020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5721E5D-3A55-4B34-BB3C-15FFE4B3EBB7}" type="slidenum">
              <a:rPr lang="es-ES" smtClean="0"/>
              <a:t>‹Nº›</a:t>
            </a:fld>
            <a:endParaRPr lang="es-ES"/>
          </a:p>
        </p:txBody>
      </p:sp>
    </p:spTree>
    <p:extLst>
      <p:ext uri="{BB962C8B-B14F-4D97-AF65-F5344CB8AC3E}">
        <p14:creationId xmlns:p14="http://schemas.microsoft.com/office/powerpoint/2010/main" val="248226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5721E5D-3A55-4B34-BB3C-15FFE4B3EBB7}" type="slidenum">
              <a:rPr lang="es-ES" smtClean="0"/>
              <a:t>‹Nº›</a:t>
            </a:fld>
            <a:endParaRPr lang="es-ES"/>
          </a:p>
        </p:txBody>
      </p:sp>
      <p:sp>
        <p:nvSpPr>
          <p:cNvPr id="5" name="Date Placeholder 4"/>
          <p:cNvSpPr>
            <a:spLocks noGrp="1"/>
          </p:cNvSpPr>
          <p:nvPr>
            <p:ph type="dt" sz="half" idx="10"/>
          </p:nvPr>
        </p:nvSpPr>
        <p:spPr/>
        <p:txBody>
          <a:bodyPr/>
          <a:lstStyle/>
          <a:p>
            <a:fld id="{2208C1A6-10F5-44D3-BEE9-B956041FE9C0}" type="datetimeFigureOut">
              <a:rPr lang="es-ES" smtClean="0"/>
              <a:t>08/03/2020</a:t>
            </a:fld>
            <a:endParaRPr lang="es-ES"/>
          </a:p>
        </p:txBody>
      </p:sp>
    </p:spTree>
    <p:extLst>
      <p:ext uri="{BB962C8B-B14F-4D97-AF65-F5344CB8AC3E}">
        <p14:creationId xmlns:p14="http://schemas.microsoft.com/office/powerpoint/2010/main" val="311332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08C1A6-10F5-44D3-BEE9-B956041FE9C0}" type="datetimeFigureOut">
              <a:rPr lang="es-ES" smtClean="0"/>
              <a:t>08/03/2020</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721E5D-3A55-4B34-BB3C-15FFE4B3EBB7}" type="slidenum">
              <a:rPr lang="es-ES" smtClean="0"/>
              <a:t>‹Nº›</a:t>
            </a:fld>
            <a:endParaRPr lang="es-ES"/>
          </a:p>
        </p:txBody>
      </p:sp>
    </p:spTree>
    <p:extLst>
      <p:ext uri="{BB962C8B-B14F-4D97-AF65-F5344CB8AC3E}">
        <p14:creationId xmlns:p14="http://schemas.microsoft.com/office/powerpoint/2010/main" val="34840746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B53B6-4F80-41D6-AB84-0A5C684329FB}"/>
              </a:ext>
            </a:extLst>
          </p:cNvPr>
          <p:cNvSpPr>
            <a:spLocks noGrp="1"/>
          </p:cNvSpPr>
          <p:nvPr>
            <p:ph type="ctrTitle"/>
          </p:nvPr>
        </p:nvSpPr>
        <p:spPr/>
        <p:txBody>
          <a:bodyPr/>
          <a:lstStyle/>
          <a:p>
            <a:r>
              <a:rPr lang="es-ES" dirty="0"/>
              <a:t>Trabajo Final PL/SQL</a:t>
            </a:r>
          </a:p>
        </p:txBody>
      </p:sp>
      <p:sp>
        <p:nvSpPr>
          <p:cNvPr id="3" name="Subtítulo 2">
            <a:extLst>
              <a:ext uri="{FF2B5EF4-FFF2-40B4-BE49-F238E27FC236}">
                <a16:creationId xmlns:a16="http://schemas.microsoft.com/office/drawing/2014/main" id="{ABC42D04-024D-4CDB-9346-39350E3536CF}"/>
              </a:ext>
            </a:extLst>
          </p:cNvPr>
          <p:cNvSpPr>
            <a:spLocks noGrp="1"/>
          </p:cNvSpPr>
          <p:nvPr>
            <p:ph type="subTitle" idx="1"/>
          </p:nvPr>
        </p:nvSpPr>
        <p:spPr/>
        <p:txBody>
          <a:bodyPr>
            <a:normAutofit lnSpcReduction="10000"/>
          </a:bodyPr>
          <a:lstStyle/>
          <a:p>
            <a:r>
              <a:rPr lang="es-ES" dirty="0"/>
              <a:t>Estudiantes:</a:t>
            </a:r>
          </a:p>
          <a:p>
            <a:r>
              <a:rPr lang="es-ES" dirty="0"/>
              <a:t>-Agurto Villavicencio Vicente </a:t>
            </a:r>
            <a:r>
              <a:rPr lang="es-ES" dirty="0" err="1"/>
              <a:t>Moises</a:t>
            </a:r>
            <a:endParaRPr lang="es-ES" dirty="0"/>
          </a:p>
          <a:p>
            <a:r>
              <a:rPr lang="es-ES" dirty="0"/>
              <a:t>-Flores Caso Kelvin </a:t>
            </a:r>
            <a:r>
              <a:rPr lang="es-ES" dirty="0" err="1" smtClean="0"/>
              <a:t>Kristhofer</a:t>
            </a:r>
            <a:endParaRPr lang="es-ES" dirty="0"/>
          </a:p>
        </p:txBody>
      </p:sp>
    </p:spTree>
    <p:extLst>
      <p:ext uri="{BB962C8B-B14F-4D97-AF65-F5344CB8AC3E}">
        <p14:creationId xmlns:p14="http://schemas.microsoft.com/office/powerpoint/2010/main" val="275352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26C4B-B661-406E-A368-BEE30F7EA3C1}"/>
              </a:ext>
            </a:extLst>
          </p:cNvPr>
          <p:cNvSpPr>
            <a:spLocks noGrp="1"/>
          </p:cNvSpPr>
          <p:nvPr>
            <p:ph type="title"/>
          </p:nvPr>
        </p:nvSpPr>
        <p:spPr/>
        <p:txBody>
          <a:bodyPr/>
          <a:lstStyle/>
          <a:p>
            <a:r>
              <a:rPr lang="es-ES" dirty="0"/>
              <a:t>Presentación del Caso</a:t>
            </a:r>
          </a:p>
        </p:txBody>
      </p:sp>
      <p:sp>
        <p:nvSpPr>
          <p:cNvPr id="3" name="Marcador de contenido 2">
            <a:extLst>
              <a:ext uri="{FF2B5EF4-FFF2-40B4-BE49-F238E27FC236}">
                <a16:creationId xmlns:a16="http://schemas.microsoft.com/office/drawing/2014/main" id="{79603262-7F9B-4630-97D8-E5BE0F28344A}"/>
              </a:ext>
            </a:extLst>
          </p:cNvPr>
          <p:cNvSpPr>
            <a:spLocks noGrp="1"/>
          </p:cNvSpPr>
          <p:nvPr>
            <p:ph idx="1"/>
          </p:nvPr>
        </p:nvSpPr>
        <p:spPr/>
        <p:txBody>
          <a:bodyPr/>
          <a:lstStyle/>
          <a:p>
            <a:pPr algn="just"/>
            <a:r>
              <a:rPr lang="es-ES" dirty="0"/>
              <a:t>-El caso trata de un aeropuertos, cada aeropuerto tiene un código, nombre, pertenece a una ciudad y estado; el avión cuenta con id propio, tiene un total de asientos y una línea, además pertenece a un tipo de avión, el tipo de avión cuenta con un código, nombre y un máximo de asientos. Cada vuelo tiene asignado un avión, tiene un identificador y un paradero destino. Del pasajero se desea saber sus datos personales, además del vuelo al que pertenece, Cada pasajero tiene un ticket de vuelo, el ticket tiene un id única, además muestra el numero de asiento, el tipo de pago y el importe que se pago</a:t>
            </a:r>
          </a:p>
        </p:txBody>
      </p:sp>
    </p:spTree>
    <p:extLst>
      <p:ext uri="{BB962C8B-B14F-4D97-AF65-F5344CB8AC3E}">
        <p14:creationId xmlns:p14="http://schemas.microsoft.com/office/powerpoint/2010/main" val="20588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68F63-F10C-40A7-925E-A7850038C79F}"/>
              </a:ext>
            </a:extLst>
          </p:cNvPr>
          <p:cNvSpPr>
            <a:spLocks noGrp="1"/>
          </p:cNvSpPr>
          <p:nvPr>
            <p:ph type="title"/>
          </p:nvPr>
        </p:nvSpPr>
        <p:spPr/>
        <p:txBody>
          <a:bodyPr/>
          <a:lstStyle/>
          <a:p>
            <a:r>
              <a:rPr lang="es-ES" dirty="0"/>
              <a:t>Modelado de la Base de Datos</a:t>
            </a:r>
          </a:p>
        </p:txBody>
      </p:sp>
      <p:pic>
        <p:nvPicPr>
          <p:cNvPr id="5" name="Marcador de contenido 4">
            <a:extLst>
              <a:ext uri="{FF2B5EF4-FFF2-40B4-BE49-F238E27FC236}">
                <a16:creationId xmlns:a16="http://schemas.microsoft.com/office/drawing/2014/main" id="{A06E95D4-55D8-467F-9A18-A7002AB1C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45561"/>
            <a:ext cx="8596312" cy="3511490"/>
          </a:xfrm>
        </p:spPr>
      </p:pic>
    </p:spTree>
    <p:extLst>
      <p:ext uri="{BB962C8B-B14F-4D97-AF65-F5344CB8AC3E}">
        <p14:creationId xmlns:p14="http://schemas.microsoft.com/office/powerpoint/2010/main" val="199761276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TotalTime>
  <Words>150</Words>
  <Application>Microsoft Office PowerPoint</Application>
  <PresentationFormat>Panorámica</PresentationFormat>
  <Paragraphs>7</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Trebuchet MS</vt:lpstr>
      <vt:lpstr>Wingdings 3</vt:lpstr>
      <vt:lpstr>Faceta</vt:lpstr>
      <vt:lpstr>Trabajo Final PL/SQL</vt:lpstr>
      <vt:lpstr>Presentación del Caso</vt:lpstr>
      <vt:lpstr>Modelado de la Base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Vicente Agurto Villavicencio</dc:creator>
  <cp:lastModifiedBy>Alumno</cp:lastModifiedBy>
  <cp:revision>5</cp:revision>
  <dcterms:created xsi:type="dcterms:W3CDTF">2020-03-08T11:17:28Z</dcterms:created>
  <dcterms:modified xsi:type="dcterms:W3CDTF">2020-03-08T17:11:26Z</dcterms:modified>
</cp:coreProperties>
</file>