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62" r:id="rId4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>
      <p:cViewPr varScale="1">
        <p:scale>
          <a:sx n="79" d="100"/>
          <a:sy n="79" d="100"/>
        </p:scale>
        <p:origin x="-11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0845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xmlns="" id="{42197196-EDED-4753-832D-ED30B60F643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 altLang="es-PE"/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xmlns="" id="{B0D279FC-4532-4480-B071-70EFE054985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 altLang="es-PE"/>
          </a:p>
        </p:txBody>
      </p:sp>
      <p:sp>
        <p:nvSpPr>
          <p:cNvPr id="92164" name="Rectangle 4">
            <a:extLst>
              <a:ext uri="{FF2B5EF4-FFF2-40B4-BE49-F238E27FC236}">
                <a16:creationId xmlns:a16="http://schemas.microsoft.com/office/drawing/2014/main" xmlns="" id="{C0B1E74C-FC06-492C-8971-906149938A0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165" name="Rectangle 5">
            <a:extLst>
              <a:ext uri="{FF2B5EF4-FFF2-40B4-BE49-F238E27FC236}">
                <a16:creationId xmlns:a16="http://schemas.microsoft.com/office/drawing/2014/main" xmlns="" id="{056D8D23-1CD8-4CBC-B83D-C50B11CE655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s-PE"/>
              <a:t>Click to edit Master text styles</a:t>
            </a:r>
          </a:p>
          <a:p>
            <a:pPr lvl="1"/>
            <a:r>
              <a:rPr lang="ru-RU" altLang="es-PE"/>
              <a:t>Second level</a:t>
            </a:r>
          </a:p>
          <a:p>
            <a:pPr lvl="2"/>
            <a:r>
              <a:rPr lang="ru-RU" altLang="es-PE"/>
              <a:t>Third level</a:t>
            </a:r>
          </a:p>
          <a:p>
            <a:pPr lvl="3"/>
            <a:r>
              <a:rPr lang="ru-RU" altLang="es-PE"/>
              <a:t>Fourth level</a:t>
            </a:r>
          </a:p>
          <a:p>
            <a:pPr lvl="4"/>
            <a:r>
              <a:rPr lang="ru-RU" altLang="es-PE"/>
              <a:t>Fifth level</a:t>
            </a:r>
          </a:p>
        </p:txBody>
      </p:sp>
      <p:sp>
        <p:nvSpPr>
          <p:cNvPr id="92166" name="Rectangle 6">
            <a:extLst>
              <a:ext uri="{FF2B5EF4-FFF2-40B4-BE49-F238E27FC236}">
                <a16:creationId xmlns:a16="http://schemas.microsoft.com/office/drawing/2014/main" xmlns="" id="{02F8EE92-95F2-4628-80DA-72F9A7B074D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 altLang="es-PE"/>
          </a:p>
        </p:txBody>
      </p:sp>
      <p:sp>
        <p:nvSpPr>
          <p:cNvPr id="92167" name="Rectangle 7">
            <a:extLst>
              <a:ext uri="{FF2B5EF4-FFF2-40B4-BE49-F238E27FC236}">
                <a16:creationId xmlns:a16="http://schemas.microsoft.com/office/drawing/2014/main" xmlns="" id="{40240A40-B62B-4AE6-B688-22FBE1E626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AF0D1E-DC39-4A5E-967F-4D5C96D4BCC7}" type="slidenum">
              <a:rPr lang="ru-RU" altLang="es-PE"/>
              <a:pPr/>
              <a:t>‹Nº›</a:t>
            </a:fld>
            <a:endParaRPr lang="ru-RU" altLang="es-PE"/>
          </a:p>
        </p:txBody>
      </p:sp>
    </p:spTree>
    <p:extLst>
      <p:ext uri="{BB962C8B-B14F-4D97-AF65-F5344CB8AC3E}">
        <p14:creationId xmlns:p14="http://schemas.microsoft.com/office/powerpoint/2010/main" val="27033093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3" name="Rectangle 13">
            <a:extLst>
              <a:ext uri="{FF2B5EF4-FFF2-40B4-BE49-F238E27FC236}">
                <a16:creationId xmlns:a16="http://schemas.microsoft.com/office/drawing/2014/main" xmlns="" id="{6D27322F-75C8-4705-8568-F7E57C8B8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29000"/>
            <a:ext cx="5940425" cy="13684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xmlns="" id="{AE3F04AF-E852-4C4A-AAF7-FDCDCEC28C7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07950" y="3240088"/>
            <a:ext cx="6048375" cy="1109662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altLang="es-PE" noProof="0"/>
              <a:t>Haga clic para modificar el estilo de título del patrón</a:t>
            </a:r>
            <a:endParaRPr lang="ru-RU" altLang="es-PE" noProof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xmlns="" id="{B76CBBEC-7D2B-4FE0-8DCD-3F4F10FF60C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07950" y="4100513"/>
            <a:ext cx="6048375" cy="696912"/>
          </a:xfrm>
        </p:spPr>
        <p:txBody>
          <a:bodyPr/>
          <a:lstStyle>
            <a:lvl1pPr marL="0" indent="0">
              <a:buFontTx/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altLang="es-PE" noProof="0"/>
              <a:t>Haga clic para modificar el estilo de subtítulo del patrón</a:t>
            </a:r>
            <a:endParaRPr lang="ru-RU" altLang="es-PE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B98879D-C6BF-48A4-9680-31D6DA278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B707F007-7026-4AB4-AC0D-85CCA43F2F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20536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B73DCFDF-D946-4BE4-B08D-9F8E52A5EA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910388" y="1557338"/>
            <a:ext cx="1909762" cy="48942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3E8FE806-93E3-40FB-B671-87B77A780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76338" y="1557338"/>
            <a:ext cx="5581650" cy="489426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21216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00D097D-1B5B-4128-9DAB-1C8CB391A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D64776F6-55F8-4D2D-9801-0B70B30A5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83059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AF97A92-210C-4772-9765-FEBA54126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34E29880-78B2-45D3-8CF3-AC820FC2F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027463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554F681-E4C0-48C7-915D-683856A8E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B48B04C8-BA4E-4BA2-B64B-429428930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76338" y="2133600"/>
            <a:ext cx="3744912" cy="43180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E3A82957-8E66-48F1-A6DD-7246618503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73650" y="2133600"/>
            <a:ext cx="3746500" cy="43180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27835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D8C2282-65A1-4DBE-8307-42A2367A9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F5930B35-FF8E-42F6-9F6E-C2A9AC5F8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3A62FEB2-02E1-44B5-93BD-5778123FA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6AD38FEE-A7C8-4661-B2EB-C789FEB34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F01E7658-1B89-4423-8184-2792A6837A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76415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194B50D-58B0-4C46-8101-5FC96F37C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58959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9084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B87235C-156E-4BB4-A39E-2FE3ED6DD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1CAE5050-82B6-4548-B0C1-51E60DBDE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CAA42240-C7EA-4DFC-9D1A-DE4AA1BF1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665975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F626F18-5A7C-40F4-8D2E-E81D500B1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558048A9-5FC1-4217-972B-C2395F09FA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77636BAF-31E8-456E-8A1B-5DC8A2782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748373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xmlns="" id="{C52ACA80-D0D4-4B58-91D1-DB4B00CD46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58888" y="1557338"/>
            <a:ext cx="65532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PE"/>
              <a:t>Haga clic para modificar el estilo de título del patrón</a:t>
            </a:r>
            <a:endParaRPr lang="ru-RU" altLang="es-PE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xmlns="" id="{C0E74E49-9E1A-4B85-B330-E52DD9CC91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76338" y="2133600"/>
            <a:ext cx="7643812" cy="431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PE"/>
              <a:t>Haga clic para modificar los estilos de texto del patrón</a:t>
            </a:r>
          </a:p>
          <a:p>
            <a:pPr lvl="1"/>
            <a:r>
              <a:rPr lang="es-ES" altLang="es-PE"/>
              <a:t>Segundo nivel</a:t>
            </a:r>
          </a:p>
          <a:p>
            <a:pPr lvl="2"/>
            <a:r>
              <a:rPr lang="es-ES" altLang="es-PE"/>
              <a:t>Tercer nivel</a:t>
            </a:r>
          </a:p>
          <a:p>
            <a:pPr lvl="3"/>
            <a:r>
              <a:rPr lang="es-ES" altLang="es-PE"/>
              <a:t>Cuarto nivel</a:t>
            </a:r>
          </a:p>
          <a:p>
            <a:pPr lvl="4"/>
            <a:r>
              <a:rPr lang="es-ES" altLang="es-PE"/>
              <a:t>Quinto nivel</a:t>
            </a:r>
            <a:endParaRPr lang="ru-RU" alt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xmlns="" id="{3785DB7C-AC01-4583-8D22-67652F9BF2E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23528" y="3356992"/>
            <a:ext cx="5256212" cy="838200"/>
          </a:xfrm>
          <a:noFill/>
        </p:spPr>
        <p:txBody>
          <a:bodyPr/>
          <a:lstStyle/>
          <a:p>
            <a:r>
              <a:rPr lang="es-PE" altLang="es-PE" sz="3600" dirty="0">
                <a:latin typeface="Tahoma" panose="020B0604030504040204" pitchFamily="34" charset="0"/>
              </a:rPr>
              <a:t>SISTEMAS UNI</a:t>
            </a:r>
            <a:endParaRPr lang="uk-UA" altLang="es-PE" sz="3600" dirty="0">
              <a:latin typeface="Tahoma" panose="020B0604030504040204" pitchFamily="34" charset="0"/>
            </a:endParaRP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xmlns="" id="{9326E860-F37A-4851-9B90-62EA5079990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95288" y="4005064"/>
            <a:ext cx="5112816" cy="498475"/>
          </a:xfrm>
        </p:spPr>
        <p:txBody>
          <a:bodyPr/>
          <a:lstStyle/>
          <a:p>
            <a:r>
              <a:rPr lang="es-MX" altLang="es-PE" dirty="0" smtClean="0"/>
              <a:t>PL-SQL : Oracle</a:t>
            </a:r>
            <a:endParaRPr lang="uk-UA" altLang="es-PE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xmlns="" id="{5BA104AC-661D-4F7C-AB69-E7BD588795EA}"/>
              </a:ext>
            </a:extLst>
          </p:cNvPr>
          <p:cNvSpPr/>
          <p:nvPr/>
        </p:nvSpPr>
        <p:spPr>
          <a:xfrm>
            <a:off x="4139952" y="4941168"/>
            <a:ext cx="4752528" cy="985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Integrantes:</a:t>
            </a:r>
            <a:endParaRPr lang="es-PE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s-E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Osorio </a:t>
            </a:r>
            <a:r>
              <a:rPr lang="es-E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Bravo, Diego Sebastián </a:t>
            </a:r>
            <a:endParaRPr lang="es-PE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8D8B3B63-A385-457A-A079-FB7EA549332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4706" y="3472076"/>
            <a:ext cx="2931790" cy="1325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xmlns="" id="{7077EEF4-F227-4273-A85B-C5E8E05168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67744" y="722440"/>
            <a:ext cx="5112370" cy="649287"/>
          </a:xfrm>
        </p:spPr>
        <p:txBody>
          <a:bodyPr/>
          <a:lstStyle/>
          <a:p>
            <a:r>
              <a:rPr lang="en-US" altLang="es-PE" sz="3200" b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</a:rPr>
              <a:t>MODELO DE DATOS</a:t>
            </a:r>
            <a:r>
              <a:rPr lang="en-US" altLang="es-PE" sz="3200" b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</a:rPr>
              <a:t> </a:t>
            </a:r>
            <a:r>
              <a:rPr lang="en-US" altLang="es-PE" sz="32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</a:rPr>
              <a:t>	</a:t>
            </a:r>
            <a:r>
              <a:rPr lang="en-US" altLang="es-PE" sz="3200" b="1" dirty="0">
                <a:latin typeface="Tahoma" panose="020B0604030504040204" pitchFamily="34" charset="0"/>
              </a:rPr>
              <a:t>			</a:t>
            </a:r>
            <a:endParaRPr lang="uk-UA" altLang="es-PE" sz="3200" b="1" u="sng" dirty="0">
              <a:latin typeface="Tahoma" panose="020B0604030504040204" pitchFamily="34" charset="0"/>
            </a:endParaRPr>
          </a:p>
        </p:txBody>
      </p:sp>
      <p:pic>
        <p:nvPicPr>
          <p:cNvPr id="1026" name="Picture 2" descr="G:\PL-SQL-PROYECTO\Modelo-Datos\Modelo-Tiend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40768"/>
            <a:ext cx="8258175" cy="507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719AF5C6-9F69-4AF6-9873-CEFBB5E266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05331" y="4077072"/>
            <a:ext cx="3384178" cy="649287"/>
          </a:xfrm>
        </p:spPr>
        <p:txBody>
          <a:bodyPr/>
          <a:lstStyle/>
          <a:p>
            <a:r>
              <a:rPr lang="en-US" altLang="es-PE" sz="3200" b="1" dirty="0">
                <a:latin typeface="Tahoma" panose="020B0604030504040204" pitchFamily="34" charset="0"/>
              </a:rPr>
              <a:t>Gracias…</a:t>
            </a:r>
            <a:endParaRPr lang="uk-UA" altLang="es-PE" sz="3200" b="1" dirty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671128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4D4D4D"/>
      </a:dk1>
      <a:lt1>
        <a:srgbClr val="FFFFFF"/>
      </a:lt1>
      <a:dk2>
        <a:srgbClr val="4D4D4D"/>
      </a:dk2>
      <a:lt2>
        <a:srgbClr val="000000"/>
      </a:lt2>
      <a:accent1>
        <a:srgbClr val="0066CC"/>
      </a:accent1>
      <a:accent2>
        <a:srgbClr val="3399FF"/>
      </a:accent2>
      <a:accent3>
        <a:srgbClr val="FFFFFF"/>
      </a:accent3>
      <a:accent4>
        <a:srgbClr val="404040"/>
      </a:accent4>
      <a:accent5>
        <a:srgbClr val="AAB8E2"/>
      </a:accent5>
      <a:accent6>
        <a:srgbClr val="2D8AE7"/>
      </a:accent6>
      <a:hlink>
        <a:srgbClr val="33CCFF"/>
      </a:hlink>
      <a:folHlink>
        <a:srgbClr val="CCECFF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4D4D4D"/>
        </a:dk2>
        <a:lt2>
          <a:srgbClr val="000000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404040"/>
        </a:accent4>
        <a:accent5>
          <a:srgbClr val="AAB8E2"/>
        </a:accent5>
        <a:accent6>
          <a:srgbClr val="2D8AE7"/>
        </a:accent6>
        <a:hlink>
          <a:srgbClr val="33CCFF"/>
        </a:hlink>
        <a:folHlink>
          <a:srgbClr val="CCE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4D4D4D"/>
        </a:dk2>
        <a:lt2>
          <a:srgbClr val="000000"/>
        </a:lt2>
        <a:accent1>
          <a:srgbClr val="3366CC"/>
        </a:accent1>
        <a:accent2>
          <a:srgbClr val="3399FF"/>
        </a:accent2>
        <a:accent3>
          <a:srgbClr val="FFFFFF"/>
        </a:accent3>
        <a:accent4>
          <a:srgbClr val="404040"/>
        </a:accent4>
        <a:accent5>
          <a:srgbClr val="ADB8E2"/>
        </a:accent5>
        <a:accent6>
          <a:srgbClr val="2D8AE7"/>
        </a:accent6>
        <a:hlink>
          <a:srgbClr val="339933"/>
        </a:hlink>
        <a:folHlink>
          <a:srgbClr val="CCE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4D4D4D"/>
        </a:dk2>
        <a:lt2>
          <a:srgbClr val="000000"/>
        </a:lt2>
        <a:accent1>
          <a:srgbClr val="3366CC"/>
        </a:accent1>
        <a:accent2>
          <a:srgbClr val="3399FF"/>
        </a:accent2>
        <a:accent3>
          <a:srgbClr val="FFFFFF"/>
        </a:accent3>
        <a:accent4>
          <a:srgbClr val="404040"/>
        </a:accent4>
        <a:accent5>
          <a:srgbClr val="ADB8E2"/>
        </a:accent5>
        <a:accent6>
          <a:srgbClr val="2D8AE7"/>
        </a:accent6>
        <a:hlink>
          <a:srgbClr val="FF6600"/>
        </a:hlink>
        <a:folHlink>
          <a:srgbClr val="CCE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4D4D4D"/>
        </a:dk2>
        <a:lt2>
          <a:srgbClr val="000000"/>
        </a:lt2>
        <a:accent1>
          <a:srgbClr val="003399"/>
        </a:accent1>
        <a:accent2>
          <a:srgbClr val="3399FF"/>
        </a:accent2>
        <a:accent3>
          <a:srgbClr val="FFFFFF"/>
        </a:accent3>
        <a:accent4>
          <a:srgbClr val="404040"/>
        </a:accent4>
        <a:accent5>
          <a:srgbClr val="AAADCA"/>
        </a:accent5>
        <a:accent6>
          <a:srgbClr val="2D8AE7"/>
        </a:accent6>
        <a:hlink>
          <a:srgbClr val="FF6600"/>
        </a:hlink>
        <a:folHlink>
          <a:srgbClr val="CCE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Oracle-SQL</Template>
  <TotalTime>39</TotalTime>
  <Words>17</Words>
  <Application>Microsoft Office PowerPoint</Application>
  <PresentationFormat>Presentación en pantalla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template</vt:lpstr>
      <vt:lpstr>SISTEMAS UNI</vt:lpstr>
      <vt:lpstr>MODELO DE DATOS     </vt:lpstr>
      <vt:lpstr>Gracias…</vt:lpstr>
    </vt:vector>
  </TitlesOfParts>
  <Company>-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UNI</dc:title>
  <dc:creator>Cristian Gutierrez Ventura</dc:creator>
  <cp:lastModifiedBy>Administrador</cp:lastModifiedBy>
  <cp:revision>12</cp:revision>
  <dcterms:created xsi:type="dcterms:W3CDTF">2019-12-21T01:57:55Z</dcterms:created>
  <dcterms:modified xsi:type="dcterms:W3CDTF">2020-03-08T07:16:53Z</dcterms:modified>
</cp:coreProperties>
</file>