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6" r:id="rId2"/>
    <p:sldId id="281" r:id="rId3"/>
    <p:sldId id="257" r:id="rId4"/>
    <p:sldId id="280" r:id="rId5"/>
  </p:sldIdLst>
  <p:sldSz cx="9144000" cy="5143500" type="screen16x9"/>
  <p:notesSz cx="6858000" cy="9144000"/>
  <p:embeddedFontLst>
    <p:embeddedFont>
      <p:font typeface="Helvetica Neue" panose="020B0604020202020204" charset="0"/>
      <p:regular r:id="rId7"/>
      <p:bold r:id="rId8"/>
      <p:italic r:id="rId9"/>
      <p:boldItalic r:id="rId10"/>
    </p:embeddedFont>
    <p:embeddedFont>
      <p:font typeface="Muli" panose="020B0604020202020204" charset="0"/>
      <p:regular r:id="rId11"/>
      <p:bold r:id="rId12"/>
      <p:italic r:id="rId13"/>
      <p:boldItalic r:id="rId14"/>
    </p:embeddedFont>
    <p:embeddedFont>
      <p:font typeface="Nixie On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76723E-A449-46C3-9071-0C2173B265E6}">
  <a:tblStyle styleId="{2076723E-A449-46C3-9071-0C2173B265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6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2064712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PROYECTO DE ADMINISTRACION DE BD ORACLE</a:t>
            </a:r>
            <a:endParaRPr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6271590" y="3373598"/>
            <a:ext cx="26935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u="sng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INTEGRANTES</a:t>
            </a:r>
          </a:p>
          <a:p>
            <a:pPr marL="285750" indent="-285750" algn="ctr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PE" dirty="0" err="1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Yucra</a:t>
            </a:r>
            <a:r>
              <a:rPr lang="es-PE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s-PE" dirty="0" err="1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Tonconi</a:t>
            </a:r>
            <a:r>
              <a:rPr lang="es-PE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s-PE" dirty="0" err="1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E</a:t>
            </a:r>
            <a:r>
              <a:rPr lang="es-PE" dirty="0" err="1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dit</a:t>
            </a:r>
            <a:endParaRPr lang="es-PE" dirty="0" smtClean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285750" indent="-285750" algn="ctr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PE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Rojas </a:t>
            </a:r>
            <a:r>
              <a:rPr lang="es-PE" dirty="0" err="1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</a:t>
            </a:r>
            <a:r>
              <a:rPr lang="es-PE" dirty="0" err="1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iñan</a:t>
            </a:r>
            <a:r>
              <a:rPr lang="es-PE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s-PE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</a:t>
            </a:r>
            <a:r>
              <a:rPr lang="es-PE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ichelle</a:t>
            </a:r>
          </a:p>
          <a:p>
            <a:pPr marL="285750" indent="-285750" algn="ctr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PE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Vargas </a:t>
            </a:r>
            <a:r>
              <a:rPr lang="es-PE" dirty="0" err="1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Jesus</a:t>
            </a:r>
            <a:endParaRPr lang="es-PE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26074" y="688678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CASO 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4150">
            <a:off x="437450" y="1692220"/>
            <a:ext cx="2164048" cy="1242865"/>
          </a:xfrm>
          <a:prstGeom prst="rect">
            <a:avLst/>
          </a:prstGeom>
        </p:spPr>
      </p:pic>
      <p:pic>
        <p:nvPicPr>
          <p:cNvPr id="1028" name="Picture 4" descr="Resultado de imagen para la 40 b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4405">
            <a:off x="6210212" y="1545524"/>
            <a:ext cx="2303542" cy="117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METROPOLITA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43" y="2936719"/>
            <a:ext cx="2717544" cy="170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7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2693482" y="198348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VISTA DEL PROYECTO</a:t>
            </a:r>
            <a:endParaRPr sz="3200"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843648"/>
            <a:ext cx="8878956" cy="41942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Thanks</a:t>
            </a:r>
            <a:r>
              <a:rPr lang="en" sz="8000" dirty="0"/>
              <a:t>!</a:t>
            </a:r>
            <a:endParaRPr sz="8000"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</Words>
  <Application>Microsoft Office PowerPoint</Application>
  <PresentationFormat>Presentación en pantalla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Wingdings</vt:lpstr>
      <vt:lpstr>Arial</vt:lpstr>
      <vt:lpstr>Helvetica Neue</vt:lpstr>
      <vt:lpstr>Muli</vt:lpstr>
      <vt:lpstr>Nixie One</vt:lpstr>
      <vt:lpstr>Imogen template</vt:lpstr>
      <vt:lpstr>PROYECTO DE ADMINISTRACION DE BD ORACLE</vt:lpstr>
      <vt:lpstr>CASO </vt:lpstr>
      <vt:lpstr>VISTA DEL PROYECTO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ADMINISTRACION DE BD ORACLE</dc:title>
  <dc:creator>Alumno</dc:creator>
  <cp:lastModifiedBy>Alumno</cp:lastModifiedBy>
  <cp:revision>6</cp:revision>
  <dcterms:modified xsi:type="dcterms:W3CDTF">2019-03-02T18:38:42Z</dcterms:modified>
</cp:coreProperties>
</file>