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5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23D-E83C-4D87-A9CD-5DE7AFBBE6A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9B92-CDC6-4257-887B-AA23D7526C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9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59972-71AA-4B8A-A787-19CB50D68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s-PE" dirty="0"/>
              <a:t> </a:t>
            </a:r>
            <a:r>
              <a:rPr lang="es-PE" b="1" dirty="0"/>
              <a:t>Ordenes de Trabajo para Taller </a:t>
            </a:r>
            <a:r>
              <a:rPr lang="es-PE" b="1" dirty="0" err="1"/>
              <a:t>mecanico</a:t>
            </a:r>
            <a:r>
              <a:rPr lang="es-PE" b="1" dirty="0"/>
              <a:t>,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960F-9F6B-4297-83E3-5D822704D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Integrantes:</a:t>
            </a:r>
          </a:p>
          <a:p>
            <a:r>
              <a:rPr lang="es-PE" dirty="0"/>
              <a:t>Elizabeth cano </a:t>
            </a:r>
            <a:r>
              <a:rPr lang="es-PE" dirty="0" err="1"/>
              <a:t>ccanto</a:t>
            </a:r>
            <a:endParaRPr lang="es-PE" dirty="0"/>
          </a:p>
          <a:p>
            <a:r>
              <a:rPr lang="es-PE" dirty="0"/>
              <a:t>Barrios Sarmiento Jorge</a:t>
            </a:r>
          </a:p>
          <a:p>
            <a:r>
              <a:rPr lang="es-PE" dirty="0"/>
              <a:t>Ronald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3A480-D949-43AE-9CC9-716EAD56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6D8D7-0BC6-4BB0-9466-B19A8743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taller mecánico, generan la Orden de Trabajo, tarea principal que hoy se realiza de forma manual y que por lo mismo está propensa a errores en su creación y lentitud en su posterior procesamiento. </a:t>
            </a:r>
          </a:p>
          <a:p>
            <a:r>
              <a:rPr lang="es-PE" dirty="0"/>
              <a:t>Con este proyecto se agilizara su procesamiento de las ordenas de trabajo y hará mas eficiente las </a:t>
            </a:r>
            <a:r>
              <a:rPr lang="es-PE" dirty="0" err="1"/>
              <a:t>atenciónes</a:t>
            </a:r>
            <a:r>
              <a:rPr lang="es-PE" dirty="0"/>
              <a:t> realizadas a los vehículos.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0B38F-A3DF-4EAA-9094-4E2E3E37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   DISEÑO LOGICO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F0A753-9E62-4167-985A-7664B736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608" y="2336800"/>
            <a:ext cx="545675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6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F5872-6F7C-4D65-B625-BAD3537D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 DISEÑO FISICO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F02C6B-D1C0-4EA5-B120-8C5BF196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378" y="2336800"/>
            <a:ext cx="636721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5201-732E-4FCC-A008-D3A546A8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DE ORDEN DE TRABAJO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C12736-DEFA-45C4-BD61-69EB08F6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5" y="1989790"/>
            <a:ext cx="6244696" cy="47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981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</TotalTime>
  <Words>82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  Ordenes de Trabajo para Taller mecanico, </vt:lpstr>
      <vt:lpstr>Introducción</vt:lpstr>
      <vt:lpstr>   DISEÑO LOGICO</vt:lpstr>
      <vt:lpstr> DISEÑO FISICO</vt:lpstr>
      <vt:lpstr>EJEMPLO DE ORDEN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George</dc:creator>
  <cp:lastModifiedBy>George</cp:lastModifiedBy>
  <cp:revision>4</cp:revision>
  <dcterms:created xsi:type="dcterms:W3CDTF">2019-03-02T11:59:23Z</dcterms:created>
  <dcterms:modified xsi:type="dcterms:W3CDTF">2019-03-02T13:08:33Z</dcterms:modified>
</cp:coreProperties>
</file>