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AD3994E-EE81-491A-9C9D-3F5A90B0F7CB}" type="datetimeFigureOut">
              <a:rPr lang="es-PE" smtClean="0"/>
              <a:t>29/06/2019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D6AD76B-229D-4F3F-81AB-2D0F3E42FA6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5838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994E-EE81-491A-9C9D-3F5A90B0F7CB}" type="datetimeFigureOut">
              <a:rPr lang="es-PE" smtClean="0"/>
              <a:t>29/06/2019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D76B-229D-4F3F-81AB-2D0F3E42FA6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31052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AD3994E-EE81-491A-9C9D-3F5A90B0F7CB}" type="datetimeFigureOut">
              <a:rPr lang="es-PE" smtClean="0"/>
              <a:t>29/06/2019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D6AD76B-229D-4F3F-81AB-2D0F3E42FA6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9587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AD3994E-EE81-491A-9C9D-3F5A90B0F7CB}" type="datetimeFigureOut">
              <a:rPr lang="es-PE" smtClean="0"/>
              <a:t>29/06/2019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D6AD76B-229D-4F3F-81AB-2D0F3E42FA63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9710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AD3994E-EE81-491A-9C9D-3F5A90B0F7CB}" type="datetimeFigureOut">
              <a:rPr lang="es-PE" smtClean="0"/>
              <a:t>29/06/2019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D6AD76B-229D-4F3F-81AB-2D0F3E42FA6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69046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994E-EE81-491A-9C9D-3F5A90B0F7CB}" type="datetimeFigureOut">
              <a:rPr lang="es-PE" smtClean="0"/>
              <a:t>29/06/2019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D76B-229D-4F3F-81AB-2D0F3E42FA6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1443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994E-EE81-491A-9C9D-3F5A90B0F7CB}" type="datetimeFigureOut">
              <a:rPr lang="es-PE" smtClean="0"/>
              <a:t>29/06/2019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D76B-229D-4F3F-81AB-2D0F3E42FA6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85203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994E-EE81-491A-9C9D-3F5A90B0F7CB}" type="datetimeFigureOut">
              <a:rPr lang="es-PE" smtClean="0"/>
              <a:t>29/06/2019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D76B-229D-4F3F-81AB-2D0F3E42FA6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414013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AD3994E-EE81-491A-9C9D-3F5A90B0F7CB}" type="datetimeFigureOut">
              <a:rPr lang="es-PE" smtClean="0"/>
              <a:t>29/06/2019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D6AD76B-229D-4F3F-81AB-2D0F3E42FA6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11356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994E-EE81-491A-9C9D-3F5A90B0F7CB}" type="datetimeFigureOut">
              <a:rPr lang="es-PE" smtClean="0"/>
              <a:t>29/06/2019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D76B-229D-4F3F-81AB-2D0F3E42FA6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9216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AD3994E-EE81-491A-9C9D-3F5A90B0F7CB}" type="datetimeFigureOut">
              <a:rPr lang="es-PE" smtClean="0"/>
              <a:t>29/06/2019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D6AD76B-229D-4F3F-81AB-2D0F3E42FA6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60055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994E-EE81-491A-9C9D-3F5A90B0F7CB}" type="datetimeFigureOut">
              <a:rPr lang="es-PE" smtClean="0"/>
              <a:t>29/06/2019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D76B-229D-4F3F-81AB-2D0F3E42FA6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00924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994E-EE81-491A-9C9D-3F5A90B0F7CB}" type="datetimeFigureOut">
              <a:rPr lang="es-PE" smtClean="0"/>
              <a:t>29/06/2019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D76B-229D-4F3F-81AB-2D0F3E42FA6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24250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994E-EE81-491A-9C9D-3F5A90B0F7CB}" type="datetimeFigureOut">
              <a:rPr lang="es-PE" smtClean="0"/>
              <a:t>29/06/2019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D76B-229D-4F3F-81AB-2D0F3E42FA6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16539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994E-EE81-491A-9C9D-3F5A90B0F7CB}" type="datetimeFigureOut">
              <a:rPr lang="es-PE" smtClean="0"/>
              <a:t>29/06/2019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D76B-229D-4F3F-81AB-2D0F3E42FA6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99313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994E-EE81-491A-9C9D-3F5A90B0F7CB}" type="datetimeFigureOut">
              <a:rPr lang="es-PE" smtClean="0"/>
              <a:t>29/06/2019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D76B-229D-4F3F-81AB-2D0F3E42FA6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3229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994E-EE81-491A-9C9D-3F5A90B0F7CB}" type="datetimeFigureOut">
              <a:rPr lang="es-PE" smtClean="0"/>
              <a:t>29/06/2019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D76B-229D-4F3F-81AB-2D0F3E42FA6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8383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3994E-EE81-491A-9C9D-3F5A90B0F7CB}" type="datetimeFigureOut">
              <a:rPr lang="es-PE" smtClean="0"/>
              <a:t>29/06/2019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AD76B-229D-4F3F-81AB-2D0F3E42FA6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0523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  <p:sldLayoutId id="214748380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CC6BC-7834-4C8A-AFF7-1C9A25D32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1421" y="984738"/>
            <a:ext cx="9333914" cy="2241061"/>
          </a:xfrm>
        </p:spPr>
        <p:txBody>
          <a:bodyPr>
            <a:normAutofit fontScale="90000"/>
          </a:bodyPr>
          <a:lstStyle/>
          <a:p>
            <a:r>
              <a:rPr lang="es-PE" b="1" dirty="0"/>
              <a:t>ORDENES DE COMPRA PARA ENTIDAD PUBLICA SUPERVISORA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2E542F-DFB3-4F68-85B7-92F34B63BF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2637692" cy="1727590"/>
          </a:xfrm>
        </p:spPr>
        <p:txBody>
          <a:bodyPr>
            <a:normAutofit/>
          </a:bodyPr>
          <a:lstStyle/>
          <a:p>
            <a:r>
              <a:rPr lang="es-PE" dirty="0"/>
              <a:t>Integrantes:</a:t>
            </a:r>
          </a:p>
          <a:p>
            <a:r>
              <a:rPr lang="es-PE" dirty="0"/>
              <a:t>Tito Chacón</a:t>
            </a:r>
          </a:p>
          <a:p>
            <a:r>
              <a:rPr lang="es-PE" dirty="0"/>
              <a:t>Michael </a:t>
            </a:r>
            <a:r>
              <a:rPr lang="es-PE" dirty="0" smtClean="0"/>
              <a:t>Rosado</a:t>
            </a:r>
            <a:endParaRPr lang="es-PE" dirty="0"/>
          </a:p>
          <a:p>
            <a:r>
              <a:rPr lang="es-PE" dirty="0"/>
              <a:t>Enrique </a:t>
            </a:r>
            <a:r>
              <a:rPr lang="es-PE" dirty="0" err="1" smtClean="0"/>
              <a:t>Chiara</a:t>
            </a:r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05026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0C7F7-6C6A-44D7-8B62-B582D565B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INTRODUCCION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0C4A5D-2A82-4D73-8096-279E4B538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Las entidades publicas manejan diferentes formatos de Ordenes de Compra y Ordenes de Servicio para adquisición de los recursos a necesitar durante el año vigente.</a:t>
            </a:r>
          </a:p>
          <a:p>
            <a:r>
              <a:rPr lang="es-PE" dirty="0"/>
              <a:t>Este proyecto pretende Recoger información mas relevante de las Ordenes de Compra y Ordenes de Servicio a fin de que sirva a la entidad publica Supervisora con una Base de datos Común Para brindar una mejor supervisión a todas las </a:t>
            </a:r>
            <a:r>
              <a:rPr lang="es-PE"/>
              <a:t>entidades publicas.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50772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22F70-31D5-4C06-A626-0D17FA727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4074" y="337211"/>
            <a:ext cx="8610600" cy="1293028"/>
          </a:xfrm>
        </p:spPr>
        <p:txBody>
          <a:bodyPr/>
          <a:lstStyle/>
          <a:p>
            <a:r>
              <a:rPr lang="es-PE" dirty="0"/>
              <a:t>Ejemplos de Ordenes de compra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74310B73-AC71-48D2-B1C3-1D8D85EBD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4855" y="2326872"/>
            <a:ext cx="5410200" cy="35052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2CCE9B7-A0D6-453A-9C96-4A539E2D9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2" y="983725"/>
            <a:ext cx="612457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690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020DD-5F63-4959-AA44-98DD89B2B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816" y="314208"/>
            <a:ext cx="8610600" cy="1293028"/>
          </a:xfrm>
        </p:spPr>
        <p:txBody>
          <a:bodyPr/>
          <a:lstStyle/>
          <a:p>
            <a:r>
              <a:rPr lang="es-PE" dirty="0"/>
              <a:t>MODELO DE CARGA MASIVA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BAE4644-A3A0-43DF-9879-F0DBBFDEDE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7816" y="1252025"/>
            <a:ext cx="9795366" cy="518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885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827476-3243-4ECA-9F8C-9E0B2E422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7238"/>
          </a:xfrm>
        </p:spPr>
        <p:txBody>
          <a:bodyPr/>
          <a:lstStyle/>
          <a:p>
            <a:pPr algn="ctr"/>
            <a:r>
              <a:rPr lang="es-PE" dirty="0"/>
              <a:t>DIAGRAMA FISICO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CC183C4-A0AB-449C-B76D-75D54460A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322363"/>
            <a:ext cx="10641037" cy="533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26425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75</TotalTime>
  <Words>96</Words>
  <Application>Microsoft Office PowerPoint</Application>
  <PresentationFormat>Panorámica</PresentationFormat>
  <Paragraphs>11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Estela de condensación</vt:lpstr>
      <vt:lpstr>ORDENES DE COMPRA PARA ENTIDAD PUBLICA SUPERVISORA</vt:lpstr>
      <vt:lpstr>INTRODUCCION</vt:lpstr>
      <vt:lpstr>Ejemplos de Ordenes de compra</vt:lpstr>
      <vt:lpstr>MODELO DE CARGA MASIVA</vt:lpstr>
      <vt:lpstr>DIAGRAMA FISICO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PRESENTACION</dc:title>
  <dc:creator>laura ravichagua ballena</dc:creator>
  <cp:lastModifiedBy>Oracle</cp:lastModifiedBy>
  <cp:revision>12</cp:revision>
  <dcterms:created xsi:type="dcterms:W3CDTF">2019-06-28T16:38:12Z</dcterms:created>
  <dcterms:modified xsi:type="dcterms:W3CDTF">2019-06-29T16:48:21Z</dcterms:modified>
</cp:coreProperties>
</file>