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8D703E-F187-4539-B81E-C3F49EA372D6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D04DE4-ACF3-4868-8794-E2429F32FB23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PROYECTO DE ADMINISTRACION DE BD ORACLE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SISTEMA DE TRAZABILIDAD DE OA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92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Integrantes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Cristhian</a:t>
            </a:r>
            <a:r>
              <a:rPr lang="es-PE" dirty="0" smtClean="0"/>
              <a:t> Estrada </a:t>
            </a:r>
            <a:r>
              <a:rPr lang="es-PE" dirty="0" err="1" smtClean="0"/>
              <a:t>Mori</a:t>
            </a:r>
            <a:endParaRPr lang="es-PE" dirty="0" smtClean="0"/>
          </a:p>
          <a:p>
            <a:r>
              <a:rPr lang="es-PE" dirty="0" err="1" smtClean="0"/>
              <a:t>Jose</a:t>
            </a:r>
            <a:r>
              <a:rPr lang="es-PE" dirty="0" smtClean="0"/>
              <a:t> Franco Prada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099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INTRODUCCION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s-ES" dirty="0" smtClean="0"/>
              <a:t>El proyecto consiste en disponer </a:t>
            </a:r>
            <a:r>
              <a:rPr lang="es-ES" dirty="0"/>
              <a:t>de un </a:t>
            </a:r>
            <a:r>
              <a:rPr lang="es-ES" dirty="0" smtClean="0"/>
              <a:t>control </a:t>
            </a:r>
            <a:r>
              <a:rPr lang="es-ES" dirty="0"/>
              <a:t>y seguimiento de todas las etapas en las que se puede encontrar la atención de una </a:t>
            </a:r>
            <a:r>
              <a:rPr lang="es-ES" dirty="0" smtClean="0"/>
              <a:t>OA (Orden de abastecimiento).</a:t>
            </a:r>
            <a:endParaRPr lang="es-PE" dirty="0"/>
          </a:p>
          <a:p>
            <a:r>
              <a:rPr lang="es-ES" dirty="0"/>
              <a:t> </a:t>
            </a:r>
            <a:r>
              <a:rPr lang="es-ES" dirty="0" smtClean="0"/>
              <a:t>Los estados están definidos por los siguientes: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 smtClean="0"/>
              <a:t>Digitación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 smtClean="0"/>
              <a:t>Pendiente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 smtClean="0"/>
              <a:t>Separación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 err="1" smtClean="0"/>
              <a:t>Picking</a:t>
            </a:r>
            <a:endParaRPr lang="es-E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s-ES" dirty="0" smtClean="0"/>
              <a:t>Filtro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 smtClean="0"/>
              <a:t>Transporte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 smtClean="0"/>
              <a:t>Recibido</a:t>
            </a:r>
          </a:p>
          <a:p>
            <a:pPr marL="914400" lvl="1" indent="-514350">
              <a:buFont typeface="+mj-lt"/>
              <a:buAutoNum type="arabicPeriod"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9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Entidad Relación</a:t>
            </a:r>
            <a:endParaRPr lang="es-P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7"/>
            <a:ext cx="7056784" cy="529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17201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</TotalTime>
  <Words>52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Técnico</vt:lpstr>
      <vt:lpstr>PROYECTO DE ADMINISTRACION DE BD ORACLE</vt:lpstr>
      <vt:lpstr>Integrantes</vt:lpstr>
      <vt:lpstr>INTRODUCCION</vt:lpstr>
      <vt:lpstr>Modelo Entidad Relación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ADMINISTRACION DE BD ORACLE</dc:title>
  <dc:creator>Usuario de Windows</dc:creator>
  <cp:lastModifiedBy>Usuario de Windows</cp:lastModifiedBy>
  <cp:revision>3</cp:revision>
  <dcterms:created xsi:type="dcterms:W3CDTF">2019-06-29T00:48:53Z</dcterms:created>
  <dcterms:modified xsi:type="dcterms:W3CDTF">2019-06-29T02:53:54Z</dcterms:modified>
</cp:coreProperties>
</file>