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7" r:id="rId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0CA79B44-C39E-4526-8211-3F4693E43B93}" type="datetimeFigureOut">
              <a:rPr lang="es-PE" smtClean="0"/>
              <a:t>29/06/2019</a:t>
            </a:fld>
            <a:endParaRPr lang="es-PE"/>
          </a:p>
        </p:txBody>
      </p:sp>
      <p:sp>
        <p:nvSpPr>
          <p:cNvPr id="5" name="Footer Placeholder 4"/>
          <p:cNvSpPr>
            <a:spLocks noGrp="1"/>
          </p:cNvSpPr>
          <p:nvPr>
            <p:ph type="ftr" sz="quarter" idx="11"/>
          </p:nvPr>
        </p:nvSpPr>
        <p:spPr>
          <a:xfrm>
            <a:off x="5332412" y="5883275"/>
            <a:ext cx="4324044" cy="365125"/>
          </a:xfrm>
        </p:spPr>
        <p:txBody>
          <a:bodyPr/>
          <a:lstStyle/>
          <a:p>
            <a:endParaRPr lang="es-PE"/>
          </a:p>
        </p:txBody>
      </p:sp>
      <p:sp>
        <p:nvSpPr>
          <p:cNvPr id="6" name="Slide Number Placeholder 5"/>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201033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CA79B44-C39E-4526-8211-3F4693E43B93}" type="datetimeFigureOut">
              <a:rPr lang="es-PE" smtClean="0"/>
              <a:t>29/06/2019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3982508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CA79B44-C39E-4526-8211-3F4693E43B93}" type="datetimeFigureOut">
              <a:rPr lang="es-PE" smtClean="0"/>
              <a:t>29/06/2019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3864334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CA79B44-C39E-4526-8211-3F4693E43B93}" type="datetimeFigureOut">
              <a:rPr lang="es-PE" smtClean="0"/>
              <a:t>29/06/2019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157059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CA79B44-C39E-4526-8211-3F4693E43B93}" type="datetimeFigureOut">
              <a:rPr lang="es-PE" smtClean="0"/>
              <a:t>29/06/2019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178081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CA79B44-C39E-4526-8211-3F4693E43B93}" type="datetimeFigureOut">
              <a:rPr lang="es-PE" smtClean="0"/>
              <a:t>29/06/2019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405199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CA79B44-C39E-4526-8211-3F4693E43B93}" type="datetimeFigureOut">
              <a:rPr lang="es-PE" smtClean="0"/>
              <a:t>29/06/2019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1234936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CA79B44-C39E-4526-8211-3F4693E43B93}" type="datetimeFigureOut">
              <a:rPr lang="es-PE" smtClean="0"/>
              <a:t>29/06/2019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2944209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CA79B44-C39E-4526-8211-3F4693E43B93}" type="datetimeFigureOut">
              <a:rPr lang="es-PE" smtClean="0"/>
              <a:t>29/06/2019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2124071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CA79B44-C39E-4526-8211-3F4693E43B93}" type="datetimeFigureOut">
              <a:rPr lang="es-PE" smtClean="0"/>
              <a:t>29/06/2019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a:xfrm>
            <a:off x="10951856" y="5867131"/>
            <a:ext cx="551167" cy="365125"/>
          </a:xfrm>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400340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0CA79B44-C39E-4526-8211-3F4693E43B93}" type="datetimeFigureOut">
              <a:rPr lang="es-PE" smtClean="0"/>
              <a:t>29/06/2019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415903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CA79B44-C39E-4526-8211-3F4693E43B93}" type="datetimeFigureOut">
              <a:rPr lang="es-PE" smtClean="0"/>
              <a:t>29/06/2019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4253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CA79B44-C39E-4526-8211-3F4693E43B93}" type="datetimeFigureOut">
              <a:rPr lang="es-PE" smtClean="0"/>
              <a:t>29/06/2019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373508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CA79B44-C39E-4526-8211-3F4693E43B93}" type="datetimeFigureOut">
              <a:rPr lang="es-PE" smtClean="0"/>
              <a:t>29/06/2019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206065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79B44-C39E-4526-8211-3F4693E43B93}" type="datetimeFigureOut">
              <a:rPr lang="es-PE" smtClean="0"/>
              <a:t>29/06/2019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1077614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CA79B44-C39E-4526-8211-3F4693E43B93}" type="datetimeFigureOut">
              <a:rPr lang="es-PE" smtClean="0"/>
              <a:t>29/06/2019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166479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0CA79B44-C39E-4526-8211-3F4693E43B93}" type="datetimeFigureOut">
              <a:rPr lang="es-PE" smtClean="0"/>
              <a:t>29/06/2019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A5D15C0-0AA7-48F4-A15E-A7B52B06F626}" type="slidenum">
              <a:rPr lang="es-PE" smtClean="0"/>
              <a:t>‹Nº›</a:t>
            </a:fld>
            <a:endParaRPr lang="es-PE"/>
          </a:p>
        </p:txBody>
      </p:sp>
    </p:spTree>
    <p:extLst>
      <p:ext uri="{BB962C8B-B14F-4D97-AF65-F5344CB8AC3E}">
        <p14:creationId xmlns:p14="http://schemas.microsoft.com/office/powerpoint/2010/main" val="82237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A79B44-C39E-4526-8211-3F4693E43B93}" type="datetimeFigureOut">
              <a:rPr lang="es-PE" smtClean="0"/>
              <a:t>29/06/2019</a:t>
            </a:fld>
            <a:endParaRPr lang="es-P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5D15C0-0AA7-48F4-A15E-A7B52B06F626}" type="slidenum">
              <a:rPr lang="es-PE" smtClean="0"/>
              <a:t>‹Nº›</a:t>
            </a:fld>
            <a:endParaRPr lang="es-PE"/>
          </a:p>
        </p:txBody>
      </p:sp>
    </p:spTree>
    <p:extLst>
      <p:ext uri="{BB962C8B-B14F-4D97-AF65-F5344CB8AC3E}">
        <p14:creationId xmlns:p14="http://schemas.microsoft.com/office/powerpoint/2010/main" val="6884446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chor="ctr">
            <a:normAutofit fontScale="90000"/>
          </a:bodyPr>
          <a:lstStyle/>
          <a:p>
            <a:pPr algn="just"/>
            <a:r>
              <a:rPr lang="es-PE" dirty="0" smtClean="0">
                <a:latin typeface="Calisto MT" panose="02040603050505030304" pitchFamily="18" charset="0"/>
              </a:rPr>
              <a:t>SOPORTE DE BASE DE DATOS PARA UN NEGOCIO</a:t>
            </a:r>
            <a:endParaRPr lang="es-PE" dirty="0">
              <a:latin typeface="Calisto MT" panose="02040603050505030304" pitchFamily="18" charset="0"/>
            </a:endParaRPr>
          </a:p>
        </p:txBody>
      </p:sp>
      <p:sp>
        <p:nvSpPr>
          <p:cNvPr id="3" name="Subtítulo 2"/>
          <p:cNvSpPr>
            <a:spLocks noGrp="1"/>
          </p:cNvSpPr>
          <p:nvPr>
            <p:ph type="subTitle" idx="1"/>
          </p:nvPr>
        </p:nvSpPr>
        <p:spPr/>
        <p:txBody>
          <a:bodyPr/>
          <a:lstStyle/>
          <a:p>
            <a:r>
              <a:rPr lang="es-PE" dirty="0" smtClean="0">
                <a:latin typeface="Bodoni MT" panose="02070603080606020203" pitchFamily="18" charset="0"/>
              </a:rPr>
              <a:t>David Vera Fuertes </a:t>
            </a:r>
          </a:p>
          <a:p>
            <a:r>
              <a:rPr lang="es-PE" sz="1800" dirty="0" smtClean="0">
                <a:latin typeface="Bodoni MT" panose="02070603080606020203" pitchFamily="18" charset="0"/>
              </a:rPr>
              <a:t>dveraf@uni.pe</a:t>
            </a:r>
            <a:endParaRPr lang="es-PE" sz="1800" dirty="0">
              <a:latin typeface="Bodoni MT" panose="02070603080606020203" pitchFamily="18" charset="0"/>
            </a:endParaRPr>
          </a:p>
        </p:txBody>
      </p:sp>
    </p:spTree>
    <p:extLst>
      <p:ext uri="{BB962C8B-B14F-4D97-AF65-F5344CB8AC3E}">
        <p14:creationId xmlns:p14="http://schemas.microsoft.com/office/powerpoint/2010/main" val="3385517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240280" y="923544"/>
            <a:ext cx="8174736" cy="1754326"/>
          </a:xfrm>
          <a:prstGeom prst="rect">
            <a:avLst/>
          </a:prstGeom>
          <a:noFill/>
        </p:spPr>
        <p:txBody>
          <a:bodyPr wrap="square" rtlCol="0">
            <a:spAutoFit/>
          </a:bodyPr>
          <a:lstStyle/>
          <a:p>
            <a:pPr algn="just"/>
            <a:r>
              <a:rPr lang="es-PE" dirty="0" smtClean="0"/>
              <a:t>El negocio consiste en un restaurante que debido al crecimiento que ha tenido requiere de un mayor orden para los datos que maneja en cada proceso, de modo que se busca crear una base de datos que ayude a organizar datos sobre sus empleados (código, nombre, fecha de nacimiento, fecha de contratación, sueldo, cargo) así como de sus clientes con fines publicitarios (DNI, nombre, dirección, distrito, sexo). También organizar sus pedidos/órdenes y boletas de pago emitidas.</a:t>
            </a:r>
            <a:endParaRPr lang="es-PE" dirty="0"/>
          </a:p>
        </p:txBody>
      </p:sp>
      <p:pic>
        <p:nvPicPr>
          <p:cNvPr id="1026" name="Picture 2" descr="Resultado de imagen para restauran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280" y="3584929"/>
            <a:ext cx="3776345" cy="21226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Resultado de imagen para base de dat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4304" y="3387673"/>
            <a:ext cx="3866514" cy="23199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465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078" t="5382" r="18853" b="20012"/>
          <a:stretch/>
        </p:blipFill>
        <p:spPr>
          <a:xfrm>
            <a:off x="4462272" y="484632"/>
            <a:ext cx="7068312" cy="581558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Rectángulo 4"/>
          <p:cNvSpPr/>
          <p:nvPr/>
        </p:nvSpPr>
        <p:spPr>
          <a:xfrm>
            <a:off x="864699" y="3474720"/>
            <a:ext cx="3423837" cy="1323439"/>
          </a:xfrm>
          <a:prstGeom prst="rect">
            <a:avLst/>
          </a:prstGeom>
          <a:noFill/>
        </p:spPr>
        <p:txBody>
          <a:bodyPr wrap="square" lIns="91440" tIns="45720" rIns="91440" bIns="45720">
            <a:spAutoFit/>
          </a:bodyPr>
          <a:lstStyle/>
          <a:p>
            <a:pPr algn="ctr"/>
            <a:r>
              <a:rPr lang="es-ES" sz="4000" dirty="0" smtClean="0">
                <a:ln w="0"/>
                <a:effectLst>
                  <a:outerShdw blurRad="38100" dist="19050" dir="2700000" algn="tl" rotWithShape="0">
                    <a:schemeClr val="dk1">
                      <a:alpha val="40000"/>
                    </a:schemeClr>
                  </a:outerShdw>
                </a:effectLst>
              </a:rPr>
              <a:t>DIAGRAMA PARA EL CASO</a:t>
            </a:r>
            <a:endParaRPr lang="es-E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394830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23</TotalTime>
  <Words>107</Words>
  <Application>Microsoft Office PowerPoint</Application>
  <PresentationFormat>Panorámica</PresentationFormat>
  <Paragraphs>5</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Bodoni MT</vt:lpstr>
      <vt:lpstr>Calisto MT</vt:lpstr>
      <vt:lpstr>Corbel</vt:lpstr>
      <vt:lpstr>Parallax</vt:lpstr>
      <vt:lpstr>SOPORTE DE BASE DE DATOS PARA UN NEGOCIO</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SOPORTE DE BASE DE DATOS PARA UN PEQUEÑO NEGOCIO</dc:title>
  <dc:creator>Oracle</dc:creator>
  <cp:lastModifiedBy>Oracle</cp:lastModifiedBy>
  <cp:revision>8</cp:revision>
  <dcterms:created xsi:type="dcterms:W3CDTF">2019-06-29T17:19:55Z</dcterms:created>
  <dcterms:modified xsi:type="dcterms:W3CDTF">2019-06-29T17:43:36Z</dcterms:modified>
</cp:coreProperties>
</file>