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FEFC550-14D9-4716-8A16-8F77F55D25F9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F915035-3809-496F-850C-C5BE4B83C03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DE DATOS DE UN RESTAURANTE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77072"/>
            <a:ext cx="2978797" cy="14257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4218"/>
            <a:ext cx="6750773" cy="10382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14089" y="4221088"/>
            <a:ext cx="243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tx2"/>
                </a:solidFill>
              </a:rPr>
              <a:t>Alumnas:</a:t>
            </a:r>
          </a:p>
          <a:p>
            <a:r>
              <a:rPr lang="es-ES" sz="1400" dirty="0" err="1" smtClean="0">
                <a:solidFill>
                  <a:schemeClr val="tx2"/>
                </a:solidFill>
              </a:rPr>
              <a:t>Casaverde</a:t>
            </a:r>
            <a:r>
              <a:rPr lang="es-ES" sz="1400" dirty="0" smtClean="0">
                <a:solidFill>
                  <a:schemeClr val="tx2"/>
                </a:solidFill>
              </a:rPr>
              <a:t> Castillo Emperatriz</a:t>
            </a:r>
          </a:p>
          <a:p>
            <a:r>
              <a:rPr lang="es-ES" sz="1400" dirty="0" err="1" smtClean="0">
                <a:solidFill>
                  <a:schemeClr val="tx2"/>
                </a:solidFill>
              </a:rPr>
              <a:t>Ramirez</a:t>
            </a:r>
            <a:r>
              <a:rPr lang="es-ES" sz="1400" dirty="0" smtClean="0">
                <a:solidFill>
                  <a:schemeClr val="tx2"/>
                </a:solidFill>
              </a:rPr>
              <a:t> Castillo </a:t>
            </a:r>
            <a:r>
              <a:rPr lang="es-ES" sz="1400" dirty="0" err="1" smtClean="0">
                <a:solidFill>
                  <a:schemeClr val="tx2"/>
                </a:solidFill>
              </a:rPr>
              <a:t>Betsabè</a:t>
            </a:r>
            <a:endParaRPr lang="es-P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PE" b="1" dirty="0" smtClean="0">
                <a:ln/>
                <a:solidFill>
                  <a:schemeClr val="accent4"/>
                </a:solidFill>
              </a:rPr>
              <a:t>RECOLECCIÓN DE DATOS</a:t>
            </a:r>
            <a:endParaRPr lang="es-ES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99992" y="2060848"/>
            <a:ext cx="2244864" cy="3603812"/>
          </a:xfrm>
        </p:spPr>
        <p:txBody>
          <a:bodyPr>
            <a:normAutofit fontScale="55000" lnSpcReduction="20000"/>
          </a:bodyPr>
          <a:lstStyle/>
          <a:p>
            <a:r>
              <a:rPr lang="es-PE" dirty="0" smtClean="0"/>
              <a:t>RESERVACIONES</a:t>
            </a:r>
          </a:p>
          <a:p>
            <a:r>
              <a:rPr lang="es-PE" dirty="0" smtClean="0"/>
              <a:t>ID_RESERVACION</a:t>
            </a:r>
          </a:p>
          <a:p>
            <a:r>
              <a:rPr lang="es-PE" dirty="0" smtClean="0"/>
              <a:t>EMPLEADOS</a:t>
            </a:r>
          </a:p>
          <a:p>
            <a:r>
              <a:rPr lang="es-PE" dirty="0" smtClean="0"/>
              <a:t>ID_EMPLEADO</a:t>
            </a:r>
          </a:p>
          <a:p>
            <a:r>
              <a:rPr lang="es-PE" dirty="0" smtClean="0"/>
              <a:t>NOM_EMPLEADO</a:t>
            </a:r>
          </a:p>
          <a:p>
            <a:r>
              <a:rPr lang="es-PE" dirty="0" smtClean="0"/>
              <a:t>TELEFONO</a:t>
            </a:r>
          </a:p>
          <a:p>
            <a:r>
              <a:rPr lang="es-PE" dirty="0" smtClean="0"/>
              <a:t>DIRECCION_EMPLEADO</a:t>
            </a:r>
          </a:p>
          <a:p>
            <a:r>
              <a:rPr lang="es-PE" dirty="0" smtClean="0"/>
              <a:t>CARGO</a:t>
            </a:r>
          </a:p>
          <a:p>
            <a:r>
              <a:rPr lang="es-PE" dirty="0" smtClean="0"/>
              <a:t>FACTUROA</a:t>
            </a:r>
          </a:p>
          <a:p>
            <a:r>
              <a:rPr lang="es-PE" dirty="0" smtClean="0"/>
              <a:t>ID_FACTURA</a:t>
            </a:r>
          </a:p>
          <a:p>
            <a:r>
              <a:rPr lang="es-PE" dirty="0" smtClean="0"/>
              <a:t>ID_CLIENTE</a:t>
            </a:r>
          </a:p>
          <a:p>
            <a:r>
              <a:rPr lang="es-PE" dirty="0" smtClean="0"/>
              <a:t>FECHA</a:t>
            </a:r>
          </a:p>
          <a:p>
            <a:r>
              <a:rPr lang="es-PE" dirty="0" smtClean="0"/>
              <a:t>DETALLE_FACTURA</a:t>
            </a:r>
          </a:p>
          <a:p>
            <a:r>
              <a:rPr lang="es-PE" dirty="0" smtClean="0"/>
              <a:t>ID_DETALLE_FACTURA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612195" y="1916832"/>
            <a:ext cx="2244864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dirty="0" smtClean="0"/>
              <a:t>MESA</a:t>
            </a:r>
          </a:p>
          <a:p>
            <a:r>
              <a:rPr lang="es-PE" sz="1200" dirty="0" smtClean="0"/>
              <a:t>ID_MESA</a:t>
            </a:r>
          </a:p>
          <a:p>
            <a:r>
              <a:rPr lang="es-PE" sz="1200" dirty="0" smtClean="0"/>
              <a:t>NUM_MESA</a:t>
            </a:r>
          </a:p>
          <a:p>
            <a:r>
              <a:rPr lang="es-PE" sz="1200" dirty="0" smtClean="0"/>
              <a:t>ESTABLECIMIENTO</a:t>
            </a:r>
            <a:r>
              <a:rPr lang="es-ES" sz="1200" dirty="0" smtClean="0"/>
              <a:t>S</a:t>
            </a:r>
          </a:p>
          <a:p>
            <a:r>
              <a:rPr lang="es-PE" sz="1200" dirty="0" smtClean="0"/>
              <a:t>ID_ESTABLECIMIENTO</a:t>
            </a:r>
          </a:p>
          <a:p>
            <a:r>
              <a:rPr lang="es-PE" sz="1200" dirty="0" smtClean="0"/>
              <a:t>NOM_ESTABLECIMIENTO</a:t>
            </a:r>
          </a:p>
          <a:p>
            <a:r>
              <a:rPr lang="es-PE" sz="1200" dirty="0" smtClean="0"/>
              <a:t>TELEFONO</a:t>
            </a:r>
          </a:p>
          <a:p>
            <a:r>
              <a:rPr lang="es-PE" sz="1200" dirty="0" smtClean="0"/>
              <a:t>DIRECCION</a:t>
            </a:r>
          </a:p>
          <a:p>
            <a:r>
              <a:rPr lang="es-PE" sz="1200" dirty="0" smtClean="0"/>
              <a:t>CLIENTES</a:t>
            </a:r>
          </a:p>
          <a:p>
            <a:r>
              <a:rPr lang="es-PE" sz="1200" dirty="0" smtClean="0"/>
              <a:t>ID_CLIENTE</a:t>
            </a:r>
          </a:p>
          <a:p>
            <a:r>
              <a:rPr lang="es-PE" sz="1200" dirty="0" smtClean="0"/>
              <a:t>NOM_CLIENTE</a:t>
            </a:r>
          </a:p>
          <a:p>
            <a:r>
              <a:rPr lang="es-PE" sz="1200" dirty="0" smtClean="0"/>
              <a:t>APELLIDO_CLIENTE</a:t>
            </a:r>
          </a:p>
          <a:p>
            <a:r>
              <a:rPr lang="es-PE" sz="1200" dirty="0" smtClean="0"/>
              <a:t>DIRECCION_CLIENTE</a:t>
            </a:r>
          </a:p>
          <a:p>
            <a:r>
              <a:rPr lang="es-PE" sz="1200" dirty="0" smtClean="0"/>
              <a:t>TELEFONO_CLIENTE</a:t>
            </a:r>
          </a:p>
          <a:p>
            <a:r>
              <a:rPr lang="es-PE" sz="1200" dirty="0" smtClean="0"/>
              <a:t>PLATOS</a:t>
            </a:r>
          </a:p>
          <a:p>
            <a:r>
              <a:rPr lang="es-PE" sz="1200" dirty="0" smtClean="0"/>
              <a:t>ID_PLATO</a:t>
            </a:r>
          </a:p>
          <a:p>
            <a:r>
              <a:rPr lang="es-PE" sz="1200" dirty="0"/>
              <a:t>NOM_PLATO</a:t>
            </a:r>
          </a:p>
          <a:p>
            <a:r>
              <a:rPr lang="es-PE" sz="1200" dirty="0" smtClean="0"/>
              <a:t>PRECIO_PLATO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0159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PE" b="1" dirty="0" smtClean="0">
                <a:ln/>
                <a:solidFill>
                  <a:schemeClr val="accent4"/>
                </a:solidFill>
              </a:rPr>
              <a:t>CREACION DE TABLAS</a:t>
            </a:r>
            <a:endParaRPr lang="es-ES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8235" y="2159322"/>
            <a:ext cx="3829039" cy="3109943"/>
          </a:xfrm>
        </p:spPr>
        <p:txBody>
          <a:bodyPr>
            <a:normAutofit lnSpcReduction="10000"/>
          </a:bodyPr>
          <a:lstStyle/>
          <a:p>
            <a:r>
              <a:rPr lang="es-PE" sz="2000" dirty="0" smtClean="0"/>
              <a:t>TABLA MESA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ID_MESA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NUM_MESA</a:t>
            </a:r>
          </a:p>
          <a:p>
            <a:pPr marL="0" indent="0">
              <a:buNone/>
            </a:pPr>
            <a:endParaRPr lang="es-PE" sz="2000" dirty="0" smtClean="0"/>
          </a:p>
          <a:p>
            <a:r>
              <a:rPr lang="es-PE" sz="2000" dirty="0" smtClean="0"/>
              <a:t> </a:t>
            </a:r>
            <a:r>
              <a:rPr lang="es-PE" sz="2000" dirty="0"/>
              <a:t>ESTABLECIMIENTO</a:t>
            </a:r>
            <a:r>
              <a:rPr lang="es-ES" sz="2000" dirty="0"/>
              <a:t>S</a:t>
            </a:r>
          </a:p>
          <a:p>
            <a:pPr marL="365760" lvl="1" indent="0">
              <a:buNone/>
            </a:pPr>
            <a:r>
              <a:rPr lang="es-PE" sz="2000" dirty="0" smtClean="0"/>
              <a:t>	ID_ESTABLECIMIENTO</a:t>
            </a:r>
            <a:endParaRPr lang="es-PE" sz="2000" dirty="0"/>
          </a:p>
          <a:p>
            <a:pPr marL="365760" lvl="1" indent="0">
              <a:buNone/>
            </a:pPr>
            <a:r>
              <a:rPr lang="es-PE" sz="2000" dirty="0" smtClean="0"/>
              <a:t>	NOM_ESTABLECIMIENTO</a:t>
            </a:r>
            <a:endParaRPr lang="es-PE" sz="2000" dirty="0"/>
          </a:p>
          <a:p>
            <a:pPr marL="365760" lvl="1" indent="0">
              <a:buNone/>
            </a:pPr>
            <a:r>
              <a:rPr lang="es-PE" sz="2000" dirty="0" smtClean="0"/>
              <a:t>	TELEFONO</a:t>
            </a:r>
            <a:endParaRPr lang="es-PE" sz="2000" dirty="0"/>
          </a:p>
          <a:p>
            <a:pPr marL="365760" lvl="1" indent="0">
              <a:buNone/>
            </a:pPr>
            <a:r>
              <a:rPr lang="es-PE" sz="2000" dirty="0" smtClean="0"/>
              <a:t>	DIRECCION</a:t>
            </a:r>
            <a:endParaRPr lang="es-PE" sz="2000" dirty="0"/>
          </a:p>
          <a:p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499992" y="2132854"/>
            <a:ext cx="3829039" cy="31099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dirty="0"/>
              <a:t>CLIENTES</a:t>
            </a:r>
          </a:p>
          <a:p>
            <a:pPr marL="0" indent="0">
              <a:buNone/>
            </a:pPr>
            <a:r>
              <a:rPr lang="es-PE" sz="2000" dirty="0" smtClean="0"/>
              <a:t>	ID_CLIENTE</a:t>
            </a:r>
            <a:endParaRPr lang="es-PE" sz="2000" dirty="0"/>
          </a:p>
          <a:p>
            <a:pPr marL="0" indent="0">
              <a:buNone/>
            </a:pPr>
            <a:r>
              <a:rPr lang="es-PE" sz="2000" dirty="0" smtClean="0"/>
              <a:t>	NOM_CLIENTE</a:t>
            </a:r>
            <a:endParaRPr lang="es-PE" sz="2000" dirty="0"/>
          </a:p>
          <a:p>
            <a:pPr marL="0" indent="0">
              <a:buNone/>
            </a:pPr>
            <a:r>
              <a:rPr lang="es-PE" sz="2000" dirty="0" smtClean="0"/>
              <a:t>	APELLIDO_CLIENTE</a:t>
            </a:r>
            <a:endParaRPr lang="es-PE" sz="2000" dirty="0"/>
          </a:p>
          <a:p>
            <a:pPr marL="0" indent="0">
              <a:buNone/>
            </a:pPr>
            <a:r>
              <a:rPr lang="es-PE" sz="2000" dirty="0" smtClean="0"/>
              <a:t>	DIRECCION_CLIENTE</a:t>
            </a:r>
            <a:endParaRPr lang="es-PE" sz="2000" dirty="0"/>
          </a:p>
          <a:p>
            <a:pPr marL="0" indent="0">
              <a:buNone/>
            </a:pPr>
            <a:r>
              <a:rPr lang="es-PE" sz="2000" dirty="0" smtClean="0"/>
              <a:t>	TELEFONO_CLIENTE</a:t>
            </a:r>
            <a:endParaRPr lang="es-PE" sz="2000" dirty="0"/>
          </a:p>
          <a:p>
            <a:pPr marL="0" indent="0">
              <a:buFont typeface="Brush Script MT" pitchFamily="66" charset="0"/>
              <a:buNone/>
            </a:pPr>
            <a:endParaRPr lang="es-PE" sz="2000" dirty="0" smtClean="0"/>
          </a:p>
          <a:p>
            <a:r>
              <a:rPr lang="es-PE" sz="1800" dirty="0"/>
              <a:t>PLATOS</a:t>
            </a:r>
          </a:p>
          <a:p>
            <a:pPr marL="0" indent="0">
              <a:buNone/>
            </a:pPr>
            <a:r>
              <a:rPr lang="es-PE" sz="1800" dirty="0" smtClean="0"/>
              <a:t>	ID_PLATO</a:t>
            </a:r>
          </a:p>
          <a:p>
            <a:pPr marL="0" indent="0">
              <a:buNone/>
            </a:pPr>
            <a:r>
              <a:rPr lang="es-PE" sz="1800" dirty="0" smtClean="0"/>
              <a:t>	NOM_PLATO</a:t>
            </a:r>
            <a:endParaRPr lang="es-PE" sz="1800" dirty="0"/>
          </a:p>
          <a:p>
            <a:pPr marL="0" indent="0">
              <a:buNone/>
            </a:pPr>
            <a:r>
              <a:rPr lang="es-PE" sz="1800" dirty="0" smtClean="0"/>
              <a:t>	PRECIO_PLATO</a:t>
            </a:r>
            <a:endParaRPr lang="es-PE" sz="1800" dirty="0"/>
          </a:p>
          <a:p>
            <a:endParaRPr lang="es-PE" sz="1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41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PE" b="1" dirty="0" smtClean="0">
                <a:ln/>
                <a:solidFill>
                  <a:schemeClr val="accent4"/>
                </a:solidFill>
              </a:rPr>
              <a:t>CREACION DE TABLAS</a:t>
            </a:r>
            <a:endParaRPr lang="es-ES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135795"/>
            <a:ext cx="3829039" cy="3109943"/>
          </a:xfrm>
        </p:spPr>
        <p:txBody>
          <a:bodyPr>
            <a:normAutofit fontScale="70000" lnSpcReduction="20000"/>
          </a:bodyPr>
          <a:lstStyle/>
          <a:p>
            <a:r>
              <a:rPr lang="es-PE" sz="2000" dirty="0"/>
              <a:t>EMPLEADOS</a:t>
            </a:r>
          </a:p>
          <a:p>
            <a:pPr marL="0" indent="0">
              <a:buNone/>
            </a:pPr>
            <a:r>
              <a:rPr lang="es-PE" sz="2000" dirty="0" smtClean="0"/>
              <a:t>	ID_EMPLEADO</a:t>
            </a:r>
            <a:endParaRPr lang="es-PE" sz="2000" dirty="0"/>
          </a:p>
          <a:p>
            <a:pPr marL="0" indent="0">
              <a:buNone/>
            </a:pPr>
            <a:r>
              <a:rPr lang="es-PE" sz="2000" dirty="0" smtClean="0"/>
              <a:t>	NOM_EMPLEADO</a:t>
            </a:r>
          </a:p>
          <a:p>
            <a:pPr marL="0" indent="0">
              <a:buNone/>
            </a:pPr>
            <a:r>
              <a:rPr lang="es-PE" sz="2000" dirty="0" smtClean="0"/>
              <a:t>	APELLIDO_EMPLEADO</a:t>
            </a:r>
            <a:endParaRPr lang="es-PE" sz="2000" dirty="0"/>
          </a:p>
          <a:p>
            <a:pPr marL="0" indent="0">
              <a:buNone/>
            </a:pPr>
            <a:r>
              <a:rPr lang="es-PE" sz="2000" dirty="0" smtClean="0"/>
              <a:t>	TELEFONO</a:t>
            </a:r>
            <a:endParaRPr lang="es-PE" sz="2000" dirty="0"/>
          </a:p>
          <a:p>
            <a:pPr marL="0" indent="0">
              <a:buNone/>
            </a:pPr>
            <a:r>
              <a:rPr lang="es-PE" sz="2000" dirty="0" smtClean="0"/>
              <a:t>	DIRECCION</a:t>
            </a:r>
          </a:p>
          <a:p>
            <a:pPr marL="0" indent="0">
              <a:buNone/>
            </a:pPr>
            <a:r>
              <a:rPr lang="es-PE" sz="2000" dirty="0" smtClean="0"/>
              <a:t>	CARGO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ID_ESTABLECIMIENTO</a:t>
            </a:r>
          </a:p>
          <a:p>
            <a:pPr marL="0" indent="0">
              <a:buNone/>
            </a:pPr>
            <a:endParaRPr lang="es-PE" sz="2000" dirty="0" smtClean="0"/>
          </a:p>
          <a:p>
            <a:r>
              <a:rPr lang="es-PE" sz="2000" dirty="0" smtClean="0"/>
              <a:t>FACTURA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ID_FACTURA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ID_CLIENTE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FECHA</a:t>
            </a:r>
            <a:endParaRPr lang="es-PE" sz="2000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499992" y="2132854"/>
            <a:ext cx="3829039" cy="31099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 smtClean="0"/>
              <a:t>DETALLE DE LA FACTURA</a:t>
            </a:r>
          </a:p>
          <a:p>
            <a:pPr marL="0" indent="0">
              <a:buNone/>
            </a:pPr>
            <a:r>
              <a:rPr lang="es-PE" sz="1800" dirty="0"/>
              <a:t>	</a:t>
            </a:r>
            <a:r>
              <a:rPr lang="es-PE" sz="1800" dirty="0" smtClean="0"/>
              <a:t>ID_DETALLE_FACTURA</a:t>
            </a:r>
          </a:p>
          <a:p>
            <a:pPr marL="0" indent="0">
              <a:buNone/>
            </a:pPr>
            <a:r>
              <a:rPr lang="es-PE" sz="1800" dirty="0"/>
              <a:t>	</a:t>
            </a:r>
            <a:r>
              <a:rPr lang="es-PE" sz="1800" dirty="0" smtClean="0"/>
              <a:t>ID_FACTURA</a:t>
            </a:r>
          </a:p>
          <a:p>
            <a:pPr marL="0" indent="0">
              <a:buNone/>
            </a:pPr>
            <a:r>
              <a:rPr lang="es-PE" sz="1800" dirty="0"/>
              <a:t>	</a:t>
            </a:r>
            <a:r>
              <a:rPr lang="es-PE" sz="1800" dirty="0" smtClean="0"/>
              <a:t>ID_EMPLEADO</a:t>
            </a:r>
          </a:p>
          <a:p>
            <a:pPr marL="0" indent="0">
              <a:buNone/>
            </a:pPr>
            <a:r>
              <a:rPr lang="es-PE" sz="1800" dirty="0"/>
              <a:t>	</a:t>
            </a:r>
            <a:r>
              <a:rPr lang="es-PE" sz="1800" dirty="0" smtClean="0"/>
              <a:t>ID_PLATO</a:t>
            </a:r>
          </a:p>
          <a:p>
            <a:pPr marL="0" indent="0">
              <a:buNone/>
            </a:pPr>
            <a:r>
              <a:rPr lang="es-PE" sz="1800" dirty="0"/>
              <a:t>	</a:t>
            </a:r>
            <a:r>
              <a:rPr lang="es-PE" sz="1800" dirty="0" smtClean="0"/>
              <a:t>ID_MESA</a:t>
            </a:r>
          </a:p>
          <a:p>
            <a:pPr marL="0" indent="0">
              <a:buNone/>
            </a:pPr>
            <a:endParaRPr lang="es-PE" sz="1800" dirty="0" smtClean="0"/>
          </a:p>
          <a:p>
            <a:r>
              <a:rPr lang="es-PE" sz="1800" dirty="0" smtClean="0"/>
              <a:t>RESERVACIONES</a:t>
            </a:r>
          </a:p>
          <a:p>
            <a:pPr marL="0" indent="0">
              <a:buNone/>
            </a:pPr>
            <a:r>
              <a:rPr lang="es-PE" sz="1800" dirty="0" smtClean="0"/>
              <a:t>	ID_RESERVA</a:t>
            </a:r>
          </a:p>
          <a:p>
            <a:pPr marL="0" indent="0">
              <a:buNone/>
            </a:pPr>
            <a:r>
              <a:rPr lang="es-PE" sz="1800" dirty="0" smtClean="0"/>
              <a:t>	ID_CLIENTE</a:t>
            </a:r>
          </a:p>
          <a:p>
            <a:pPr marL="0" indent="0">
              <a:buNone/>
            </a:pPr>
            <a:r>
              <a:rPr lang="es-PE" sz="1800" dirty="0" smtClean="0"/>
              <a:t>	ID_MESA</a:t>
            </a:r>
          </a:p>
          <a:p>
            <a:pPr marL="0" indent="0">
              <a:buNone/>
            </a:pPr>
            <a:r>
              <a:rPr lang="es-PE" sz="1800" dirty="0" smtClean="0"/>
              <a:t>	FECHA_RESERVACION</a:t>
            </a:r>
          </a:p>
          <a:p>
            <a:pPr marL="0" indent="0">
              <a:buNone/>
            </a:pPr>
            <a:r>
              <a:rPr lang="es-PE" sz="1800" dirty="0" smtClean="0"/>
              <a:t>	ID_ESTABLECIMIENTO</a:t>
            </a:r>
            <a:endParaRPr lang="es-PE" sz="1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1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PE" b="1" dirty="0" smtClean="0">
                <a:ln/>
                <a:solidFill>
                  <a:schemeClr val="accent4"/>
                </a:solidFill>
              </a:rPr>
              <a:t>CLASIFICACION DE TABLAS </a:t>
            </a:r>
            <a:endParaRPr lang="es-E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67538"/>
              </p:ext>
            </p:extLst>
          </p:nvPr>
        </p:nvGraphicFramePr>
        <p:xfrm>
          <a:off x="1187624" y="1988840"/>
          <a:ext cx="3888432" cy="720080"/>
        </p:xfrm>
        <a:graphic>
          <a:graphicData uri="http://schemas.openxmlformats.org/drawingml/2006/table">
            <a:tbl>
              <a:tblPr/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82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27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ID_MESA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26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NUM_MESA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NUMERIC(2,0)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48712"/>
              </p:ext>
            </p:extLst>
          </p:nvPr>
        </p:nvGraphicFramePr>
        <p:xfrm>
          <a:off x="1835696" y="2924944"/>
          <a:ext cx="4608511" cy="1512169"/>
        </p:xfrm>
        <a:graphic>
          <a:graphicData uri="http://schemas.openxmlformats.org/drawingml/2006/table">
            <a:tbl>
              <a:tblPr/>
              <a:tblGrid>
                <a:gridCol w="184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34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 ESTABLECIMIENTOS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47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ID_ESTABLECIMIENTO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NOM_ESTABLECIMIENTO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VARCHAR (50)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TELEFONO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NUMERIC(7,0)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DIRECCION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VARCHAR (50)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60590"/>
              </p:ext>
            </p:extLst>
          </p:nvPr>
        </p:nvGraphicFramePr>
        <p:xfrm>
          <a:off x="2411760" y="4653136"/>
          <a:ext cx="4203701" cy="1143000"/>
        </p:xfrm>
        <a:graphic>
          <a:graphicData uri="http://schemas.openxmlformats.org/drawingml/2006/table">
            <a:tbl>
              <a:tblPr/>
              <a:tblGrid>
                <a:gridCol w="157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CLIENTES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ID_CLIENTE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NOM_CLIENTE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VARCAR(50)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APELLIDO_CLIENTE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VARCAR(50)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DIRECCION_CLIENTE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VARCAR(50)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TELEFONO_CLIENTE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NUMERIC(10,0)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9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PE" b="1" dirty="0">
                <a:ln/>
                <a:solidFill>
                  <a:srgbClr val="64A73B"/>
                </a:solidFill>
              </a:rPr>
              <a:t>CLASIFICACION DE TABLAS 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5174"/>
              </p:ext>
            </p:extLst>
          </p:nvPr>
        </p:nvGraphicFramePr>
        <p:xfrm>
          <a:off x="2483768" y="1844824"/>
          <a:ext cx="4203701" cy="762000"/>
        </p:xfrm>
        <a:graphic>
          <a:graphicData uri="http://schemas.openxmlformats.org/drawingml/2006/table">
            <a:tbl>
              <a:tblPr/>
              <a:tblGrid>
                <a:gridCol w="157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PLATOS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ID_PLATO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NOM_PLATO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VARCHAR(50)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PRECIO_PLATO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19681"/>
              </p:ext>
            </p:extLst>
          </p:nvPr>
        </p:nvGraphicFramePr>
        <p:xfrm>
          <a:off x="2627784" y="2996952"/>
          <a:ext cx="3898900" cy="762000"/>
        </p:xfrm>
        <a:graphic>
          <a:graphicData uri="http://schemas.openxmlformats.org/drawingml/2006/table">
            <a:tbl>
              <a:tblPr/>
              <a:tblGrid>
                <a:gridCol w="153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FACTURA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ID_FACTURA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ID_CLIENTE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FECHA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57896"/>
              </p:ext>
            </p:extLst>
          </p:nvPr>
        </p:nvGraphicFramePr>
        <p:xfrm>
          <a:off x="2555776" y="4293096"/>
          <a:ext cx="3898900" cy="1143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>
                          <a:effectLst/>
                        </a:rPr>
                        <a:t>RESERVACIONES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ID_RESERVA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NOT 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ID_CLIENTE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ID_MESA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FECHA_RESERVACION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ID_ESTABLECIMIENTO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3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10531"/>
              </p:ext>
            </p:extLst>
          </p:nvPr>
        </p:nvGraphicFramePr>
        <p:xfrm>
          <a:off x="2483768" y="1988840"/>
          <a:ext cx="3898900" cy="2286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ID_EMPLEADO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NOT 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NOM_EMPLEADO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VARCHAR(50)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APELLIDO_EMPLEADO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VARCHAR(50)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TELEFONO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NUMERIC(10,0)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NOT 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DIRECCION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VARCHAR(50)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CARGO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VARCHAR(30)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NOT 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ID_ESTABLECIMIENTO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78904"/>
              </p:ext>
            </p:extLst>
          </p:nvPr>
        </p:nvGraphicFramePr>
        <p:xfrm>
          <a:off x="2339752" y="4509120"/>
          <a:ext cx="4203701" cy="1143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78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ES" sz="1100" u="none" strike="noStrike" dirty="0">
                          <a:effectLst/>
                        </a:rPr>
                        <a:t>DETALLE DE LA FACTURA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ID_DETALLE_FACTURA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NOT 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ID_FACTURA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ID_EMPLEADO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NULL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ID_PLATO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100" u="none" strike="noStrike">
                          <a:effectLst/>
                        </a:rPr>
                        <a:t>ID_MESA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PE" b="1" dirty="0">
                <a:ln/>
                <a:solidFill>
                  <a:srgbClr val="64A73B"/>
                </a:solidFill>
              </a:rPr>
              <a:t>CLASIFICACION DE TABLAS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10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b="1" dirty="0" smtClean="0">
                <a:ln/>
                <a:solidFill>
                  <a:srgbClr val="64A73B"/>
                </a:solidFill>
              </a:rPr>
              <a:t>RELACION </a:t>
            </a:r>
            <a:r>
              <a:rPr lang="es-PE" sz="4000" b="1" dirty="0">
                <a:ln/>
                <a:solidFill>
                  <a:srgbClr val="64A73B"/>
                </a:solidFill>
              </a:rPr>
              <a:t>DE TABLAS 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2" r="12133" b="4112"/>
          <a:stretch/>
        </p:blipFill>
        <p:spPr bwMode="auto">
          <a:xfrm>
            <a:off x="1879285" y="1916832"/>
            <a:ext cx="5620919" cy="395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042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297</TotalTime>
  <Words>237</Words>
  <Application>Microsoft Office PowerPoint</Application>
  <PresentationFormat>Presentación en pantalla (4:3)</PresentationFormat>
  <Paragraphs>234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Brush Script MT</vt:lpstr>
      <vt:lpstr>Calibri</vt:lpstr>
      <vt:lpstr>Constantia</vt:lpstr>
      <vt:lpstr>Franklin Gothic Book</vt:lpstr>
      <vt:lpstr>Rage Italic</vt:lpstr>
      <vt:lpstr>Chincheta</vt:lpstr>
      <vt:lpstr>BASE DE DATOS DE UN RESTAURANTE</vt:lpstr>
      <vt:lpstr>RECOLECCIÓN DE DATOS</vt:lpstr>
      <vt:lpstr>CREACION DE TABLAS</vt:lpstr>
      <vt:lpstr>CREACION DE TABLAS</vt:lpstr>
      <vt:lpstr>CLASIFICACION DE TABLAS </vt:lpstr>
      <vt:lpstr>CLASIFICACION DE TABLAS </vt:lpstr>
      <vt:lpstr>CLASIFICACION DE TABLAS </vt:lpstr>
      <vt:lpstr>RELACION DE TABLAS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UN RESTAURANTE</dc:title>
  <dc:creator>Julio</dc:creator>
  <cp:lastModifiedBy>Oracle</cp:lastModifiedBy>
  <cp:revision>24</cp:revision>
  <dcterms:created xsi:type="dcterms:W3CDTF">2018-11-10T15:35:21Z</dcterms:created>
  <dcterms:modified xsi:type="dcterms:W3CDTF">2018-11-11T01:12:08Z</dcterms:modified>
</cp:coreProperties>
</file>