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041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035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69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982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75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13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60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724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9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80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62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5735-0D13-4693-AAFE-49A1A714D280}" type="datetimeFigureOut">
              <a:rPr lang="es-PE" smtClean="0"/>
              <a:t>10/11/2018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F0AA-6AFC-451B-92D2-9B5587BE23D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74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8220" y="344556"/>
            <a:ext cx="9144000" cy="740259"/>
          </a:xfrm>
        </p:spPr>
        <p:txBody>
          <a:bodyPr>
            <a:normAutofit/>
          </a:bodyPr>
          <a:lstStyle/>
          <a:p>
            <a:r>
              <a:rPr lang="es-ES" sz="4400" b="1" dirty="0">
                <a:solidFill>
                  <a:schemeClr val="accent1"/>
                </a:solidFill>
              </a:rPr>
              <a:t>MODELO LOGICO</a:t>
            </a:r>
            <a:endParaRPr lang="es-PE" sz="4400" b="1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2501" t="14297" r="16083" b="25406"/>
          <a:stretch/>
        </p:blipFill>
        <p:spPr>
          <a:xfrm>
            <a:off x="1397631" y="1084815"/>
            <a:ext cx="9800456" cy="5412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462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08220" y="344556"/>
            <a:ext cx="9144000" cy="740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accent1"/>
                </a:solidFill>
              </a:rPr>
              <a:t>MODELO FISICO</a:t>
            </a:r>
            <a:endParaRPr lang="es-PE" b="1" dirty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2435" t="14388" r="17051" b="26809"/>
          <a:stretch/>
        </p:blipFill>
        <p:spPr>
          <a:xfrm>
            <a:off x="1706524" y="1084815"/>
            <a:ext cx="9069506" cy="54780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374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2" y="1964279"/>
            <a:ext cx="5901597" cy="31216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120" y="1964279"/>
            <a:ext cx="4724400" cy="17979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119" y="4152523"/>
            <a:ext cx="4724400" cy="933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367246" y="833745"/>
            <a:ext cx="9144000" cy="740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accent1"/>
                </a:solidFill>
              </a:rPr>
              <a:t>CREAR ESQUEMA Y USUARIO</a:t>
            </a:r>
            <a:endParaRPr lang="es-P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3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325" y="1573902"/>
            <a:ext cx="5314950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1573902"/>
            <a:ext cx="5362575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chemeClr val="accent1"/>
                </a:solidFill>
              </a:rPr>
              <a:t>CREAR TABLAS</a:t>
            </a:r>
            <a:endParaRPr lang="es-PE" b="1" dirty="0">
              <a:solidFill>
                <a:schemeClr val="accent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4341328"/>
            <a:ext cx="5362575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683" y="4322278"/>
            <a:ext cx="5298592" cy="2305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5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1619"/>
            <a:ext cx="8477250" cy="2676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624" y="761619"/>
            <a:ext cx="4196176" cy="1495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2697"/>
            <a:ext cx="9324975" cy="2105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5811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MODELO LOGICO</vt:lpstr>
      <vt:lpstr>Presentación de PowerPoint</vt:lpstr>
      <vt:lpstr>Presentación de PowerPoint</vt:lpstr>
      <vt:lpstr>CREAR TABLAS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LOGICO</dc:title>
  <dc:creator>Oracle</dc:creator>
  <cp:lastModifiedBy>alumno</cp:lastModifiedBy>
  <cp:revision>4</cp:revision>
  <dcterms:created xsi:type="dcterms:W3CDTF">2018-11-10T21:12:40Z</dcterms:created>
  <dcterms:modified xsi:type="dcterms:W3CDTF">2018-11-11T01:02:31Z</dcterms:modified>
</cp:coreProperties>
</file>