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7" r:id="rId3"/>
    <p:sldId id="263" r:id="rId4"/>
    <p:sldId id="276" r:id="rId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0680-C16E-4CEA-8421-46EE3810AAAA}" type="datetimeFigureOut">
              <a:rPr lang="es-ES" smtClean="0"/>
              <a:t>05/01/2019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3B9C9-E9A3-47C3-9FDB-F4073FB220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283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B1DF-93EB-418B-9896-763F5EF2E91A}" type="datetimeFigureOut">
              <a:rPr lang="es-PE" smtClean="0"/>
              <a:t>05/01/2019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229-715E-472A-9F4D-E537676C18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524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B1DF-93EB-418B-9896-763F5EF2E91A}" type="datetimeFigureOut">
              <a:rPr lang="es-PE" smtClean="0"/>
              <a:t>05/01/2019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229-715E-472A-9F4D-E537676C18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984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B1DF-93EB-418B-9896-763F5EF2E91A}" type="datetimeFigureOut">
              <a:rPr lang="es-PE" smtClean="0"/>
              <a:t>05/01/2019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229-715E-472A-9F4D-E537676C18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580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B1DF-93EB-418B-9896-763F5EF2E91A}" type="datetimeFigureOut">
              <a:rPr lang="es-PE" smtClean="0"/>
              <a:t>05/01/2019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229-715E-472A-9F4D-E537676C18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655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B1DF-93EB-418B-9896-763F5EF2E91A}" type="datetimeFigureOut">
              <a:rPr lang="es-PE" smtClean="0"/>
              <a:t>05/01/2019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229-715E-472A-9F4D-E537676C18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368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B1DF-93EB-418B-9896-763F5EF2E91A}" type="datetimeFigureOut">
              <a:rPr lang="es-PE" smtClean="0"/>
              <a:t>05/01/2019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229-715E-472A-9F4D-E537676C18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788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B1DF-93EB-418B-9896-763F5EF2E91A}" type="datetimeFigureOut">
              <a:rPr lang="es-PE" smtClean="0"/>
              <a:t>05/01/2019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229-715E-472A-9F4D-E537676C18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836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B1DF-93EB-418B-9896-763F5EF2E91A}" type="datetimeFigureOut">
              <a:rPr lang="es-PE" smtClean="0"/>
              <a:t>05/01/2019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229-715E-472A-9F4D-E537676C18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245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B1DF-93EB-418B-9896-763F5EF2E91A}" type="datetimeFigureOut">
              <a:rPr lang="es-PE" smtClean="0"/>
              <a:t>05/01/2019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229-715E-472A-9F4D-E537676C18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363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B1DF-93EB-418B-9896-763F5EF2E91A}" type="datetimeFigureOut">
              <a:rPr lang="es-PE" smtClean="0"/>
              <a:t>05/01/2019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229-715E-472A-9F4D-E537676C18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939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B1DF-93EB-418B-9896-763F5EF2E91A}" type="datetimeFigureOut">
              <a:rPr lang="es-PE" smtClean="0"/>
              <a:t>05/01/2019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229-715E-472A-9F4D-E537676C18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084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5B1DF-93EB-418B-9896-763F5EF2E91A}" type="datetimeFigureOut">
              <a:rPr lang="es-PE" smtClean="0"/>
              <a:t>05/01/2019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78229-715E-472A-9F4D-E537676C18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505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 rot="16200000">
            <a:off x="2421142" y="-2421142"/>
            <a:ext cx="449797" cy="5292080"/>
          </a:xfrm>
          <a:prstGeom prst="rect">
            <a:avLst/>
          </a:prstGeom>
          <a:solidFill>
            <a:srgbClr val="9A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Rectángulo"/>
          <p:cNvSpPr/>
          <p:nvPr/>
        </p:nvSpPr>
        <p:spPr>
          <a:xfrm rot="16200000">
            <a:off x="6273061" y="3987062"/>
            <a:ext cx="449797" cy="5292080"/>
          </a:xfrm>
          <a:prstGeom prst="rect">
            <a:avLst/>
          </a:prstGeom>
          <a:solidFill>
            <a:srgbClr val="9A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3" name="12 CuadroTexto"/>
          <p:cNvSpPr txBox="1"/>
          <p:nvPr/>
        </p:nvSpPr>
        <p:spPr>
          <a:xfrm>
            <a:off x="619792" y="4360137"/>
            <a:ext cx="583264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PE" b="1" dirty="0">
                <a:solidFill>
                  <a:srgbClr val="9A0000"/>
                </a:solidFill>
              </a:rPr>
              <a:t>ALUMNOS: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AYQUIPA SOTO, MITZY MILENA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HINOSTROZA GUILLERMO, WILMER JONNY</a:t>
            </a:r>
          </a:p>
          <a:p>
            <a:endParaRPr lang="es-PE" dirty="0"/>
          </a:p>
        </p:txBody>
      </p:sp>
      <p:sp>
        <p:nvSpPr>
          <p:cNvPr id="2" name="Rectángulo 1"/>
          <p:cNvSpPr/>
          <p:nvPr/>
        </p:nvSpPr>
        <p:spPr>
          <a:xfrm>
            <a:off x="619792" y="224898"/>
            <a:ext cx="7552608" cy="370300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PE" sz="5400" b="1" dirty="0">
                <a:solidFill>
                  <a:schemeClr val="accent2">
                    <a:lumMod val="75000"/>
                  </a:schemeClr>
                </a:solidFill>
              </a:rPr>
              <a:t>INTRODUCCION SQL</a:t>
            </a:r>
          </a:p>
          <a:p>
            <a:pPr algn="ctr">
              <a:lnSpc>
                <a:spcPct val="150000"/>
              </a:lnSpc>
            </a:pPr>
            <a:r>
              <a:rPr lang="es-PE" sz="5400" b="1" dirty="0">
                <a:solidFill>
                  <a:schemeClr val="accent2">
                    <a:lumMod val="75000"/>
                  </a:schemeClr>
                </a:solidFill>
              </a:rPr>
              <a:t>ESQUEMA PRACTITIENDAS</a:t>
            </a:r>
          </a:p>
        </p:txBody>
      </p:sp>
    </p:spTree>
    <p:extLst>
      <p:ext uri="{BB962C8B-B14F-4D97-AF65-F5344CB8AC3E}">
        <p14:creationId xmlns:p14="http://schemas.microsoft.com/office/powerpoint/2010/main" val="386691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8244408" y="0"/>
            <a:ext cx="899592" cy="6858000"/>
          </a:xfrm>
          <a:prstGeom prst="rect">
            <a:avLst/>
          </a:prstGeom>
          <a:solidFill>
            <a:srgbClr val="9A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CuadroTexto"/>
          <p:cNvSpPr txBox="1"/>
          <p:nvPr/>
        </p:nvSpPr>
        <p:spPr>
          <a:xfrm>
            <a:off x="323528" y="2175348"/>
            <a:ext cx="496855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dirty="0"/>
              <a:t>La Cadena de </a:t>
            </a:r>
            <a:r>
              <a:rPr lang="es-PE" dirty="0" err="1"/>
              <a:t>Practitiendas</a:t>
            </a:r>
            <a:r>
              <a:rPr lang="es-PE" dirty="0"/>
              <a:t> “</a:t>
            </a:r>
            <a:r>
              <a:rPr lang="es-PE" dirty="0" err="1"/>
              <a:t>Mass</a:t>
            </a:r>
            <a:r>
              <a:rPr lang="es-PE" dirty="0"/>
              <a:t>” desea gestionar su Base de datos usando </a:t>
            </a:r>
            <a:r>
              <a:rPr lang="es-PE" dirty="0" err="1"/>
              <a:t>sql</a:t>
            </a:r>
            <a:r>
              <a:rPr lang="es-PE" dirty="0"/>
              <a:t> Oracle, para ellos se elaboro el siguiente diagrama.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23528" y="155679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9A0000"/>
                </a:solidFill>
              </a:rPr>
              <a:t>ESQUEMA PRACTITIENDAS</a:t>
            </a:r>
          </a:p>
        </p:txBody>
      </p:sp>
      <p:pic>
        <p:nvPicPr>
          <p:cNvPr id="11266" name="Picture 2" descr="Resultado de imagen para LIMA N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113" y="2175348"/>
            <a:ext cx="3806444" cy="295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 descr="Resultado de imagen para tienda mas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57078"/>
            <a:ext cx="5553834" cy="183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09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8244408" y="0"/>
            <a:ext cx="899592" cy="6858000"/>
          </a:xfrm>
          <a:prstGeom prst="rect">
            <a:avLst/>
          </a:prstGeom>
          <a:solidFill>
            <a:srgbClr val="9A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4 CuadroTexto"/>
          <p:cNvSpPr txBox="1"/>
          <p:nvPr/>
        </p:nvSpPr>
        <p:spPr>
          <a:xfrm>
            <a:off x="680722" y="2838869"/>
            <a:ext cx="72756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500" b="1" dirty="0">
                <a:solidFill>
                  <a:srgbClr val="9A0000"/>
                </a:solidFill>
              </a:rPr>
              <a:t>DIAGRAMA</a:t>
            </a:r>
            <a:endParaRPr lang="es-PE" sz="13800" b="1" dirty="0">
              <a:solidFill>
                <a:srgbClr val="9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6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8244408" y="0"/>
            <a:ext cx="899592" cy="6858000"/>
          </a:xfrm>
          <a:prstGeom prst="rect">
            <a:avLst/>
          </a:prstGeom>
          <a:solidFill>
            <a:srgbClr val="9A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203888" cy="68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44</Words>
  <Application>Microsoft Office PowerPoint</Application>
  <PresentationFormat>Presentación en pantalla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CRISTHIAN</dc:creator>
  <cp:lastModifiedBy>Alumno</cp:lastModifiedBy>
  <cp:revision>17</cp:revision>
  <dcterms:created xsi:type="dcterms:W3CDTF">2018-10-03T04:18:44Z</dcterms:created>
  <dcterms:modified xsi:type="dcterms:W3CDTF">2019-01-05T14:20:41Z</dcterms:modified>
</cp:coreProperties>
</file>