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295275" y="557213"/>
            <a:ext cx="9437688" cy="6632575"/>
            <a:chOff x="-186" y="351"/>
            <a:chExt cx="5945" cy="4178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-186" y="351"/>
              <a:ext cx="4316" cy="4178"/>
              <a:chOff x="-186" y="351"/>
              <a:chExt cx="4316" cy="4178"/>
            </a:xfrm>
          </p:grpSpPr>
          <p:grpSp>
            <p:nvGrpSpPr>
              <p:cNvPr id="3076" name="Group 4"/>
              <p:cNvGrpSpPr>
                <a:grpSpLocks/>
              </p:cNvGrpSpPr>
              <p:nvPr/>
            </p:nvGrpSpPr>
            <p:grpSpPr bwMode="auto">
              <a:xfrm>
                <a:off x="-186" y="351"/>
                <a:ext cx="4316" cy="4178"/>
                <a:chOff x="-186" y="351"/>
                <a:chExt cx="4316" cy="4178"/>
              </a:xfrm>
            </p:grpSpPr>
            <p:sp>
              <p:nvSpPr>
                <p:cNvPr id="3077" name="AutoShape 5"/>
                <p:cNvSpPr>
                  <a:spLocks noChangeArrowheads="1"/>
                </p:cNvSpPr>
                <p:nvPr/>
              </p:nvSpPr>
              <p:spPr bwMode="auto">
                <a:xfrm rot="12360000" flipH="1">
                  <a:off x="-186" y="351"/>
                  <a:ext cx="4316" cy="4178"/>
                </a:xfrm>
                <a:prstGeom prst="diamond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078" name="AutoShape 6"/>
                <p:cNvSpPr>
                  <a:spLocks noChangeArrowheads="1"/>
                </p:cNvSpPr>
                <p:nvPr/>
              </p:nvSpPr>
              <p:spPr bwMode="auto">
                <a:xfrm rot="12360000" flipH="1">
                  <a:off x="694" y="1203"/>
                  <a:ext cx="2556" cy="2474"/>
                </a:xfrm>
                <a:prstGeom prst="diamond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079" name="Rectangle 7"/>
                <p:cNvSpPr>
                  <a:spLocks noChangeArrowheads="1"/>
                </p:cNvSpPr>
                <p:nvPr/>
              </p:nvSpPr>
              <p:spPr bwMode="auto">
                <a:xfrm rot="12360000">
                  <a:off x="2249" y="2499"/>
                  <a:ext cx="649" cy="28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>
                    <a:spcBef>
                      <a:spcPct val="50000"/>
                    </a:spcBef>
                  </a:pPr>
                  <a:endParaRPr lang="es-ES" altLang="es-ES" sz="2400"/>
                </a:p>
              </p:txBody>
            </p:sp>
            <p:sp>
              <p:nvSpPr>
                <p:cNvPr id="3080" name="Oval 8"/>
                <p:cNvSpPr>
                  <a:spLocks noChangeArrowheads="1"/>
                </p:cNvSpPr>
                <p:nvPr/>
              </p:nvSpPr>
              <p:spPr bwMode="auto">
                <a:xfrm rot="12360000">
                  <a:off x="1292" y="2567"/>
                  <a:ext cx="570" cy="528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>
                    <a:spcBef>
                      <a:spcPct val="50000"/>
                    </a:spcBef>
                  </a:pPr>
                  <a:endParaRPr lang="es-ES" altLang="es-ES" sz="2400"/>
                </a:p>
              </p:txBody>
            </p:sp>
            <p:sp>
              <p:nvSpPr>
                <p:cNvPr id="3081" name="Rectangle 9"/>
                <p:cNvSpPr>
                  <a:spLocks noChangeArrowheads="1"/>
                </p:cNvSpPr>
                <p:nvPr/>
              </p:nvSpPr>
              <p:spPr bwMode="auto">
                <a:xfrm rot="12360000">
                  <a:off x="2373" y="2047"/>
                  <a:ext cx="446" cy="81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>
                    <a:spcBef>
                      <a:spcPct val="50000"/>
                    </a:spcBef>
                  </a:pPr>
                  <a:endParaRPr lang="es-ES" altLang="es-ES" sz="2400"/>
                </a:p>
              </p:txBody>
            </p:sp>
            <p:sp>
              <p:nvSpPr>
                <p:cNvPr id="3082" name="Rectangle 10"/>
                <p:cNvSpPr>
                  <a:spLocks noChangeArrowheads="1"/>
                </p:cNvSpPr>
                <p:nvPr/>
              </p:nvSpPr>
              <p:spPr bwMode="auto">
                <a:xfrm rot="12360000">
                  <a:off x="1927" y="3071"/>
                  <a:ext cx="445" cy="82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7" rIns="92075" bIns="46037" anchor="ctr"/>
                <a:lstStyle/>
                <a:p>
                  <a:pPr>
                    <a:spcBef>
                      <a:spcPct val="50000"/>
                    </a:spcBef>
                  </a:pPr>
                  <a:endParaRPr lang="es-ES" altLang="es-ES" sz="2400"/>
                </a:p>
              </p:txBody>
            </p:sp>
            <p:sp>
              <p:nvSpPr>
                <p:cNvPr id="3083" name="Arc 11"/>
                <p:cNvSpPr>
                  <a:spLocks/>
                </p:cNvSpPr>
                <p:nvPr/>
              </p:nvSpPr>
              <p:spPr bwMode="auto">
                <a:xfrm rot="10485000">
                  <a:off x="1263" y="2241"/>
                  <a:ext cx="723" cy="856"/>
                </a:xfrm>
                <a:custGeom>
                  <a:avLst/>
                  <a:gdLst>
                    <a:gd name="G0" fmla="+- 21518 0 0"/>
                    <a:gd name="G1" fmla="+- 2258 0 0"/>
                    <a:gd name="G2" fmla="+- 21600 0 0"/>
                    <a:gd name="T0" fmla="*/ 43000 w 43118"/>
                    <a:gd name="T1" fmla="*/ 0 h 23858"/>
                    <a:gd name="T2" fmla="*/ 0 w 43118"/>
                    <a:gd name="T3" fmla="*/ 4141 h 23858"/>
                    <a:gd name="T4" fmla="*/ 21518 w 43118"/>
                    <a:gd name="T5" fmla="*/ 2258 h 23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18" h="23858" fill="none" extrusionOk="0">
                      <a:moveTo>
                        <a:pt x="42999" y="0"/>
                      </a:moveTo>
                      <a:cubicBezTo>
                        <a:pt x="43078" y="750"/>
                        <a:pt x="43118" y="1503"/>
                        <a:pt x="43118" y="2258"/>
                      </a:cubicBezTo>
                      <a:cubicBezTo>
                        <a:pt x="43118" y="14187"/>
                        <a:pt x="33447" y="23858"/>
                        <a:pt x="21518" y="23858"/>
                      </a:cubicBezTo>
                      <a:cubicBezTo>
                        <a:pt x="10318" y="23858"/>
                        <a:pt x="976" y="15297"/>
                        <a:pt x="0" y="4140"/>
                      </a:cubicBezTo>
                    </a:path>
                    <a:path w="43118" h="23858" stroke="0" extrusionOk="0">
                      <a:moveTo>
                        <a:pt x="42999" y="0"/>
                      </a:moveTo>
                      <a:cubicBezTo>
                        <a:pt x="43078" y="750"/>
                        <a:pt x="43118" y="1503"/>
                        <a:pt x="43118" y="2258"/>
                      </a:cubicBezTo>
                      <a:cubicBezTo>
                        <a:pt x="43118" y="14187"/>
                        <a:pt x="33447" y="23858"/>
                        <a:pt x="21518" y="23858"/>
                      </a:cubicBezTo>
                      <a:cubicBezTo>
                        <a:pt x="10318" y="23858"/>
                        <a:pt x="976" y="15297"/>
                        <a:pt x="0" y="4140"/>
                      </a:cubicBezTo>
                      <a:lnTo>
                        <a:pt x="21518" y="2258"/>
                      </a:lnTo>
                      <a:close/>
                    </a:path>
                  </a:pathLst>
                </a:cu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084" name="Freeform 12"/>
                <p:cNvSpPr>
                  <a:spLocks/>
                </p:cNvSpPr>
                <p:nvPr/>
              </p:nvSpPr>
              <p:spPr bwMode="auto">
                <a:xfrm>
                  <a:off x="1300" y="1374"/>
                  <a:ext cx="1035" cy="2007"/>
                </a:xfrm>
                <a:custGeom>
                  <a:avLst/>
                  <a:gdLst>
                    <a:gd name="T0" fmla="*/ 56 w 1035"/>
                    <a:gd name="T1" fmla="*/ 2006 h 2007"/>
                    <a:gd name="T2" fmla="*/ 0 w 1035"/>
                    <a:gd name="T3" fmla="*/ 1843 h 2007"/>
                    <a:gd name="T4" fmla="*/ 871 w 1035"/>
                    <a:gd name="T5" fmla="*/ 56 h 2007"/>
                    <a:gd name="T6" fmla="*/ 1034 w 1035"/>
                    <a:gd name="T7" fmla="*/ 0 h 2007"/>
                    <a:gd name="T8" fmla="*/ 56 w 1035"/>
                    <a:gd name="T9" fmla="*/ 2006 h 2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5" h="2007">
                      <a:moveTo>
                        <a:pt x="56" y="2006"/>
                      </a:moveTo>
                      <a:lnTo>
                        <a:pt x="0" y="1843"/>
                      </a:lnTo>
                      <a:lnTo>
                        <a:pt x="871" y="56"/>
                      </a:lnTo>
                      <a:lnTo>
                        <a:pt x="1034" y="0"/>
                      </a:lnTo>
                      <a:lnTo>
                        <a:pt x="56" y="2006"/>
                      </a:lnTo>
                    </a:path>
                  </a:pathLst>
                </a:custGeom>
                <a:solidFill>
                  <a:schemeClr val="hlink"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3085" name="Freeform 13"/>
              <p:cNvSpPr>
                <a:spLocks/>
              </p:cNvSpPr>
              <p:nvPr/>
            </p:nvSpPr>
            <p:spPr bwMode="auto">
              <a:xfrm>
                <a:off x="2448" y="1810"/>
                <a:ext cx="324" cy="231"/>
              </a:xfrm>
              <a:custGeom>
                <a:avLst/>
                <a:gdLst>
                  <a:gd name="T0" fmla="*/ 321 w 324"/>
                  <a:gd name="T1" fmla="*/ 226 h 231"/>
                  <a:gd name="T2" fmla="*/ 287 w 324"/>
                  <a:gd name="T3" fmla="*/ 123 h 231"/>
                  <a:gd name="T4" fmla="*/ 53 w 324"/>
                  <a:gd name="T5" fmla="*/ 9 h 231"/>
                  <a:gd name="T6" fmla="*/ 35 w 324"/>
                  <a:gd name="T7" fmla="*/ 0 h 231"/>
                  <a:gd name="T8" fmla="*/ 0 w 324"/>
                  <a:gd name="T9" fmla="*/ 72 h 231"/>
                  <a:gd name="T10" fmla="*/ 323 w 324"/>
                  <a:gd name="T11" fmla="*/ 23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4" h="231">
                    <a:moveTo>
                      <a:pt x="321" y="226"/>
                    </a:moveTo>
                    <a:lnTo>
                      <a:pt x="287" y="123"/>
                    </a:lnTo>
                    <a:lnTo>
                      <a:pt x="53" y="9"/>
                    </a:lnTo>
                    <a:lnTo>
                      <a:pt x="35" y="0"/>
                    </a:lnTo>
                    <a:lnTo>
                      <a:pt x="0" y="72"/>
                    </a:lnTo>
                    <a:lnTo>
                      <a:pt x="323" y="230"/>
                    </a:lnTo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768" y="720"/>
              <a:ext cx="4991" cy="81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1217613" y="1219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ES" noProof="0" smtClean="0"/>
              <a:t>Haga clic para modificar el estilo de título del patrón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724400" y="2819400"/>
            <a:ext cx="4267200" cy="3200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s-ES" altLang="es-ES" noProof="0" smtClean="0"/>
              <a:t>Haga clic para modificar el estilo de subtítulo del patrón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s-ES" altLang="es-E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s-ES" altLang="es-E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7314493F-AF6F-447D-BD74-C9BA611DEE41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2412A-8C2E-4B54-863D-CB9924C1D3A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933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24700" y="5334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95400" y="5334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A8E81-DE4A-4BF6-B069-BAAC79139BD5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0413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3C4D-8199-47A6-9614-188E21BAC14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4656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42E92-8E85-4B77-94BF-CA3242651FE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346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57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F438-0D73-4C8C-8D95-DD1F3C46B9E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74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EBB3C-494E-44F9-A786-3E230BA17A8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41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702F6-D3FC-414A-B882-867633FF41D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814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49423-7FD1-42FB-8658-C19A4EC52CA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0534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F3067-5E19-4467-A683-300FD24B17A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3459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4BBEF-3F66-485D-B5C2-212AD7526C2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4574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539875" cy="6856413"/>
            <a:chOff x="0" y="0"/>
            <a:chExt cx="970" cy="4319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68" cy="4319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768" y="0"/>
              <a:ext cx="192" cy="43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576" cy="206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0" y="960"/>
              <a:ext cx="768" cy="5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>
                <a:spcBef>
                  <a:spcPct val="50000"/>
                </a:spcBef>
              </a:pPr>
              <a:endParaRPr lang="es-ES" altLang="es-ES" sz="2400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480" y="432"/>
              <a:ext cx="144" cy="3792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0" y="672"/>
              <a:ext cx="672" cy="6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>
                <a:spcBef>
                  <a:spcPct val="50000"/>
                </a:spcBef>
              </a:pPr>
              <a:endParaRPr lang="es-ES" altLang="es-ES" sz="2400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3024"/>
              <a:ext cx="528" cy="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>
                <a:spcBef>
                  <a:spcPct val="50000"/>
                </a:spcBef>
              </a:pPr>
              <a:endParaRPr lang="es-ES" altLang="es-ES" sz="24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3216"/>
              <a:ext cx="528" cy="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>
                <a:spcBef>
                  <a:spcPct val="50000"/>
                </a:spcBef>
              </a:pPr>
              <a:endParaRPr lang="es-ES" altLang="es-ES" sz="2400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0" y="3408"/>
              <a:ext cx="528" cy="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7" rIns="92075" bIns="46037" anchor="ctr"/>
            <a:lstStyle/>
            <a:p>
              <a:pPr>
                <a:spcBef>
                  <a:spcPct val="50000"/>
                </a:spcBef>
              </a:pPr>
              <a:endParaRPr lang="es-ES" altLang="es-ES" sz="2400"/>
            </a:p>
          </p:txBody>
        </p:sp>
        <p:sp>
          <p:nvSpPr>
            <p:cNvPr id="2060" name="Arc 12"/>
            <p:cNvSpPr>
              <a:spLocks/>
            </p:cNvSpPr>
            <p:nvPr/>
          </p:nvSpPr>
          <p:spPr bwMode="auto">
            <a:xfrm>
              <a:off x="768" y="2259"/>
              <a:ext cx="202" cy="1154"/>
            </a:xfrm>
            <a:custGeom>
              <a:avLst/>
              <a:gdLst>
                <a:gd name="G0" fmla="+- 754 0 0"/>
                <a:gd name="G1" fmla="+- 21600 0 0"/>
                <a:gd name="G2" fmla="+- 21600 0 0"/>
                <a:gd name="T0" fmla="*/ 0 w 22354"/>
                <a:gd name="T1" fmla="*/ 13 h 43200"/>
                <a:gd name="T2" fmla="*/ 754 w 22354"/>
                <a:gd name="T3" fmla="*/ 43200 h 43200"/>
                <a:gd name="T4" fmla="*/ 754 w 2235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54" h="43200" fill="none" extrusionOk="0">
                  <a:moveTo>
                    <a:pt x="0" y="13"/>
                  </a:moveTo>
                  <a:cubicBezTo>
                    <a:pt x="251" y="4"/>
                    <a:pt x="502" y="-1"/>
                    <a:pt x="754" y="0"/>
                  </a:cubicBezTo>
                  <a:cubicBezTo>
                    <a:pt x="12683" y="0"/>
                    <a:pt x="22354" y="9670"/>
                    <a:pt x="22354" y="21600"/>
                  </a:cubicBezTo>
                  <a:cubicBezTo>
                    <a:pt x="22354" y="33529"/>
                    <a:pt x="12683" y="43199"/>
                    <a:pt x="754" y="43200"/>
                  </a:cubicBezTo>
                </a:path>
                <a:path w="22354" h="43200" stroke="0" extrusionOk="0">
                  <a:moveTo>
                    <a:pt x="0" y="13"/>
                  </a:moveTo>
                  <a:cubicBezTo>
                    <a:pt x="251" y="4"/>
                    <a:pt x="502" y="-1"/>
                    <a:pt x="754" y="0"/>
                  </a:cubicBezTo>
                  <a:cubicBezTo>
                    <a:pt x="12683" y="0"/>
                    <a:pt x="22354" y="9670"/>
                    <a:pt x="22354" y="21600"/>
                  </a:cubicBezTo>
                  <a:cubicBezTo>
                    <a:pt x="22354" y="33529"/>
                    <a:pt x="12683" y="43199"/>
                    <a:pt x="754" y="43200"/>
                  </a:cubicBezTo>
                  <a:lnTo>
                    <a:pt x="754" y="21600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6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533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es-ES" altLang="es-E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s-ES" altLang="es-E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35C86AD9-6558-4A74-B6B9-C47BC4A71719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s-ES" dirty="0" smtClean="0"/>
              <a:t>ORACLE PL/SQL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s-ES" dirty="0" smtClean="0"/>
              <a:t>Presentado por:</a:t>
            </a:r>
          </a:p>
          <a:p>
            <a:r>
              <a:rPr lang="es-ES" dirty="0" smtClean="0"/>
              <a:t>José </a:t>
            </a:r>
            <a:r>
              <a:rPr lang="es-ES" dirty="0" err="1" smtClean="0"/>
              <a:t>Yanque</a:t>
            </a:r>
            <a:r>
              <a:rPr lang="es-ES" dirty="0" smtClean="0"/>
              <a:t> Vara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29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44624"/>
            <a:ext cx="7772400" cy="1143000"/>
          </a:xfrm>
        </p:spPr>
        <p:txBody>
          <a:bodyPr/>
          <a:lstStyle/>
          <a:p>
            <a:r>
              <a:rPr lang="es-ES" dirty="0" smtClean="0"/>
              <a:t>MODELO LÓGICO</a:t>
            </a:r>
            <a:endParaRPr lang="es-ES" dirty="0"/>
          </a:p>
        </p:txBody>
      </p:sp>
      <p:pic>
        <p:nvPicPr>
          <p:cNvPr id="5122" name="Picture 2" descr="C:\Users\Joseph\Downloads\Diagrama H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7663219" cy="586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PAQUETE CRUD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INSERT</a:t>
            </a:r>
          </a:p>
          <a:p>
            <a:r>
              <a:rPr lang="es-ES" dirty="0" smtClean="0"/>
              <a:t>UPDATE</a:t>
            </a:r>
          </a:p>
          <a:p>
            <a:r>
              <a:rPr lang="es-ES" dirty="0" smtClean="0"/>
              <a:t>DELETE</a:t>
            </a:r>
          </a:p>
          <a:p>
            <a:r>
              <a:rPr lang="es-ES" dirty="0" smtClean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8027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 DE RESUMEN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Mostrar el código, nombre, apellido, cargo, departamento, ubicación ,país y región del empleado creado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Mostrar el código, nombre, apellido, cargo, numero de departamento y el identificador de ubicación de todos los empleados cuya ubicación de departamento sea 1400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65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SIMPLE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Modificar el porcentaje de comisión de los representantes de ventas, cuya </a:t>
            </a:r>
            <a:r>
              <a:rPr lang="es-ES" dirty="0" err="1" smtClean="0"/>
              <a:t>comision</a:t>
            </a:r>
            <a:r>
              <a:rPr lang="es-ES" dirty="0"/>
              <a:t> </a:t>
            </a:r>
            <a:r>
              <a:rPr lang="es-ES" dirty="0" smtClean="0"/>
              <a:t>sean menores o iguales al 10% y su sueldo sean menores a 6500.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623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COMPLEJO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95400" y="1905000"/>
            <a:ext cx="7772400" cy="3036168"/>
          </a:xfrm>
        </p:spPr>
        <p:txBody>
          <a:bodyPr/>
          <a:lstStyle/>
          <a:p>
            <a:r>
              <a:rPr lang="es-ES" dirty="0" smtClean="0"/>
              <a:t>Cambiar al empleado Carlos Medina al nuevo departamento de IT </a:t>
            </a:r>
            <a:r>
              <a:rPr lang="es-ES" dirty="0" err="1" smtClean="0"/>
              <a:t>Helpdesk</a:t>
            </a:r>
            <a:r>
              <a:rPr lang="es-ES" dirty="0" smtClean="0"/>
              <a:t>, Crear el cargo IT_HD si no está creado y actualizar la ubicación, país y la </a:t>
            </a:r>
            <a:r>
              <a:rPr lang="es-ES" dirty="0" err="1" smtClean="0"/>
              <a:t>regíon</a:t>
            </a:r>
            <a:r>
              <a:rPr lang="es-ES" dirty="0"/>
              <a:t> </a:t>
            </a:r>
            <a:r>
              <a:rPr lang="es-ES" dirty="0" smtClean="0"/>
              <a:t>según la ubicación del departamento IT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259632" y="4627002"/>
            <a:ext cx="7812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SQL&gt; select * from departments where </a:t>
            </a:r>
            <a:r>
              <a:rPr lang="en-US" dirty="0" err="1" smtClean="0"/>
              <a:t>department_id</a:t>
            </a:r>
            <a:r>
              <a:rPr lang="en-US" dirty="0" smtClean="0"/>
              <a:t>=60;</a:t>
            </a:r>
          </a:p>
          <a:p>
            <a:endParaRPr lang="en-US" dirty="0" smtClean="0"/>
          </a:p>
          <a:p>
            <a:r>
              <a:rPr lang="en-US" dirty="0" smtClean="0"/>
              <a:t>DEPARTMENT_ID      DEPARTMENT_NAME                MANAGER_ID LOCATION_ID</a:t>
            </a:r>
          </a:p>
          <a:p>
            <a:r>
              <a:rPr lang="en-US" dirty="0" smtClean="0"/>
              <a:t>------------- ------------------------------ ---------- -----------</a:t>
            </a:r>
          </a:p>
          <a:p>
            <a:r>
              <a:rPr lang="en-US" dirty="0" smtClean="0"/>
              <a:t>           60                                         IT                                    103        1400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600953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de diseño de ondas azules">
  <a:themeElements>
    <a:clrScheme name="Tema de Office 1">
      <a:dk1>
        <a:srgbClr val="00354E"/>
      </a:dk1>
      <a:lt1>
        <a:srgbClr val="EAEAEA"/>
      </a:lt1>
      <a:dk2>
        <a:srgbClr val="006699"/>
      </a:dk2>
      <a:lt2>
        <a:srgbClr val="CCECFF"/>
      </a:lt2>
      <a:accent1>
        <a:srgbClr val="006699"/>
      </a:accent1>
      <a:accent2>
        <a:srgbClr val="6699FF"/>
      </a:accent2>
      <a:accent3>
        <a:srgbClr val="AAB8CA"/>
      </a:accent3>
      <a:accent4>
        <a:srgbClr val="C8C8C8"/>
      </a:accent4>
      <a:accent5>
        <a:srgbClr val="AAB8CA"/>
      </a:accent5>
      <a:accent6>
        <a:srgbClr val="5C8AE7"/>
      </a:accent6>
      <a:hlink>
        <a:srgbClr val="CCCCFF"/>
      </a:hlink>
      <a:folHlink>
        <a:srgbClr val="5E6FD4"/>
      </a:folHlink>
    </a:clrScheme>
    <a:fontScheme name="Tema de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e Office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diseño de ondas azules</Template>
  <TotalTime>159</TotalTime>
  <Words>158</Words>
  <Application>Microsoft Office PowerPoint</Application>
  <PresentationFormat>Presentación en pantalla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Times New Roman</vt:lpstr>
      <vt:lpstr>Arial</vt:lpstr>
      <vt:lpstr>Plantilla de diseño de ondas azules</vt:lpstr>
      <vt:lpstr>ORACLE PL/SQL</vt:lpstr>
      <vt:lpstr>MODELO LÓGICO</vt:lpstr>
      <vt:lpstr>PAQUETE CRUD</vt:lpstr>
      <vt:lpstr>CONSULTA DE RESUMEN DE DATOS</vt:lpstr>
      <vt:lpstr>PROCESO SIMPLE</vt:lpstr>
      <vt:lpstr>PROCESO COMPLEJO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</dc:title>
  <dc:creator>Joseph</dc:creator>
  <cp:lastModifiedBy>Joseph</cp:lastModifiedBy>
  <cp:revision>6</cp:revision>
  <dcterms:created xsi:type="dcterms:W3CDTF">2018-11-18T00:55:13Z</dcterms:created>
  <dcterms:modified xsi:type="dcterms:W3CDTF">2018-11-18T03:34:38Z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TC010689883082</vt:lpwstr>
  </property>
</Properties>
</file>