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61" r:id="rId2"/>
    <p:sldId id="260" r:id="rId3"/>
    <p:sldId id="27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91" r:id="rId24"/>
    <p:sldId id="292" r:id="rId25"/>
    <p:sldId id="293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86477" autoAdjust="0"/>
  </p:normalViewPr>
  <p:slideViewPr>
    <p:cSldViewPr>
      <p:cViewPr varScale="1">
        <p:scale>
          <a:sx n="115" d="100"/>
          <a:sy n="115" d="100"/>
        </p:scale>
        <p:origin x="11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878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81A3-5DB1-476B-B979-3C8561EAC8C6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1FB6-BD25-4D53-A7C3-F31BF9DEBB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70246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1FB6-BD25-4D53-A7C3-F31BF9DEBB8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85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C476-0DD9-4732-9C0B-F5AB4CBA03EE}" type="datetime1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EFB2-A526-4D84-8336-51807B4B5B9D}" type="datetime1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39D-4C91-4110-8062-F0C7879E37B2}" type="datetime1">
              <a:rPr lang="es-PE" smtClean="0"/>
              <a:t>24/03/2019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37C3-5CAA-4FB2-B9D5-F9BC2EE9851B}" type="datetime1">
              <a:rPr lang="es-PE" smtClean="0"/>
              <a:t>24/03/2019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707-BB4E-4017-B4BA-BA126E7A5003}" type="datetime1">
              <a:rPr lang="es-PE" smtClean="0"/>
              <a:t>24/03/2019</a:t>
            </a:fld>
            <a:endParaRPr lang="es-PE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2E98-DE83-4E45-B03B-8FA5716E6FD4}" type="datetime1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1A8-A9A0-4946-A73B-63724CAA10A1}" type="datetime1">
              <a:rPr lang="es-PE" smtClean="0"/>
              <a:t>24/03/2019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39FB-8008-43A9-AF19-391A72DD048A}" type="datetime1">
              <a:rPr lang="es-PE" smtClean="0"/>
              <a:t>24/03/2019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78E-7C8B-4974-B7FF-61FE799E4D03}" type="datetime1">
              <a:rPr lang="es-PE" smtClean="0"/>
              <a:t>24/03/2019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2BA8CD-3273-482C-BF13-6A19E93A7ACE}" type="datetime1">
              <a:rPr lang="es-PE" smtClean="0"/>
              <a:t>24/03/2019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A497-A5EB-46CC-BFDE-01A3640157BD}" type="datetime1">
              <a:rPr lang="es-PE" smtClean="0"/>
              <a:t>24/03/2019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2438D0-0B04-48B2-A34F-0C3005473301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747D3D-5559-4495-9951-CFC850282AA7}" type="datetime1">
              <a:rPr lang="es-PE" smtClean="0"/>
              <a:t>24/03/2019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755576" y="692696"/>
            <a:ext cx="7632848" cy="554461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Elipse"/>
          <p:cNvSpPr/>
          <p:nvPr/>
        </p:nvSpPr>
        <p:spPr>
          <a:xfrm>
            <a:off x="2195736" y="1196752"/>
            <a:ext cx="4614200" cy="4536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5" y="1844824"/>
            <a:ext cx="7036899" cy="4051548"/>
          </a:xfrm>
          <a:prstGeom prst="rect">
            <a:avLst/>
          </a:prstGeom>
        </p:spPr>
      </p:pic>
      <p:sp>
        <p:nvSpPr>
          <p:cNvPr id="8" name="7 Título"/>
          <p:cNvSpPr>
            <a:spLocks noGrp="1"/>
          </p:cNvSpPr>
          <p:nvPr>
            <p:ph type="title" idx="4294967295"/>
          </p:nvPr>
        </p:nvSpPr>
        <p:spPr>
          <a:xfrm>
            <a:off x="982897" y="5377780"/>
            <a:ext cx="3207892" cy="710952"/>
          </a:xfrm>
        </p:spPr>
        <p:txBody>
          <a:bodyPr/>
          <a:lstStyle/>
          <a:p>
            <a:r>
              <a:rPr lang="es-PE" sz="1400" b="0" dirty="0" smtClean="0"/>
              <a:t>ALUMNOS:</a:t>
            </a:r>
            <a:br>
              <a:rPr lang="es-PE" sz="1400" b="0" dirty="0" smtClean="0"/>
            </a:br>
            <a:r>
              <a:rPr lang="es-PE" sz="1400" b="0" dirty="0" smtClean="0"/>
              <a:t>GIOVANNI MANUEL TORRES VILLALOBOS</a:t>
            </a:r>
            <a:br>
              <a:rPr lang="es-PE" sz="1400" b="0" dirty="0" smtClean="0"/>
            </a:br>
            <a:r>
              <a:rPr lang="es-PE" sz="1400" b="0" dirty="0" smtClean="0"/>
              <a:t>KAREN ROXANA HUAISARA OLARTE</a:t>
            </a:r>
            <a:endParaRPr lang="es-PE" sz="1400" b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52550"/>
            <a:ext cx="77343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3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5" y="1196752"/>
            <a:ext cx="8208913" cy="42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74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CARGA DE DATOS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5" y="1052736"/>
            <a:ext cx="584047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5" y="3140968"/>
            <a:ext cx="7360470" cy="191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6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CARGA DE DATOS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" r="1777"/>
          <a:stretch/>
        </p:blipFill>
        <p:spPr bwMode="auto">
          <a:xfrm>
            <a:off x="323528" y="1700808"/>
            <a:ext cx="8568952" cy="347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5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CARGA DE DATOS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19163"/>
            <a:ext cx="64484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57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DECLARACION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843072"/>
            <a:ext cx="768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El presente Paquete  es para dar mantenimiento a la tabla TIPO_CONVOCATORIA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21" y="1326437"/>
            <a:ext cx="5839742" cy="480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7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DECLARACION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40" y="1347267"/>
            <a:ext cx="51720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93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BODY-AGREGAR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40" y="1196752"/>
            <a:ext cx="56959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3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BODY-MODIFICAR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7" y="1052736"/>
            <a:ext cx="68389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9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BODY-ELIMINAR LOGICO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8760"/>
            <a:ext cx="54483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5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2457" y="764704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El presente modelo de datos  entidad relación, representa  el repositorio del sistema de convocatoria.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Este consiste en almacenar los registros de un proceso de convocatoria, siendo estos únicos por un número y año.  Así también identificar los tipos de convocatoria y etapa en que se encuentra: Nueva, En proceso o Finalizada. 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Además permitirá realizar </a:t>
            </a:r>
            <a:r>
              <a:rPr lang="es-PE" dirty="0" smtClean="0"/>
              <a:t>la </a:t>
            </a:r>
            <a:r>
              <a:rPr lang="es-PE" dirty="0" smtClean="0"/>
              <a:t>asignación de convocatorias a un asistente, identificando el perfiles que tiene, así también identificar a los postulantes de una determinada convocatoria.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2134154" y="148570"/>
            <a:ext cx="5235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MODELO DE DATOS  - SISTEMA CONVOCATORIA</a:t>
            </a:r>
            <a:endParaRPr lang="es-PE" sz="20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1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BODY-ELIMINAR FISICO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2" y="1124744"/>
            <a:ext cx="628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BODY-CONSULTA CON FILTRO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71" y="1128468"/>
            <a:ext cx="5334148" cy="39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7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PAQUETE DE UN CRUD- BODY- CONSULTA TIPOS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2" y="1412776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94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CONSULTA COMPLEJAS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23</a:t>
            </a:fld>
            <a:endParaRPr lang="es-PE"/>
          </a:p>
        </p:txBody>
      </p:sp>
      <p:pic>
        <p:nvPicPr>
          <p:cNvPr id="5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92" y="980728"/>
            <a:ext cx="5184576" cy="5040560"/>
          </a:xfrm>
          <a:prstGeom prst="rect">
            <a:avLst/>
          </a:prstGeom>
        </p:spPr>
      </p:pic>
      <p:sp>
        <p:nvSpPr>
          <p:cNvPr id="6" name="1 Rectángulo"/>
          <p:cNvSpPr/>
          <p:nvPr/>
        </p:nvSpPr>
        <p:spPr>
          <a:xfrm>
            <a:off x="2627784" y="3645024"/>
            <a:ext cx="1800200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1 Rectángulo"/>
          <p:cNvSpPr/>
          <p:nvPr/>
        </p:nvSpPr>
        <p:spPr>
          <a:xfrm>
            <a:off x="3635896" y="908719"/>
            <a:ext cx="1692188" cy="854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1 Rectángulo"/>
          <p:cNvSpPr/>
          <p:nvPr/>
        </p:nvSpPr>
        <p:spPr>
          <a:xfrm>
            <a:off x="4716016" y="3645023"/>
            <a:ext cx="1800200" cy="2460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1 Rectángulo"/>
          <p:cNvSpPr/>
          <p:nvPr/>
        </p:nvSpPr>
        <p:spPr>
          <a:xfrm>
            <a:off x="3779912" y="1885765"/>
            <a:ext cx="1440160" cy="1543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4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CONSULTA COMPLEJAS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24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68760"/>
            <a:ext cx="79057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CONSULTA COMPLEJAS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25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4" y="1268760"/>
            <a:ext cx="7724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PROCESO SIMPLE- ASIGNAR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47261"/>
            <a:ext cx="4459386" cy="526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267744" y="1988840"/>
            <a:ext cx="1080120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3707904" y="1982867"/>
            <a:ext cx="1080120" cy="1698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9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PROCESO SIMPLE- ASIGNAR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971550"/>
            <a:ext cx="42195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5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PROCESO SIMPLE- ASIGNAR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23" y="1196752"/>
            <a:ext cx="5499297" cy="44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4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PROCESO COMPLEJO- ACTUALIZAR ESTADO DE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365633" cy="271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0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64730"/>
            <a:ext cx="5184576" cy="504056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2134154" y="148570"/>
            <a:ext cx="5235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MODELO DE DATOS  - SISTEMA CONVOCATORIA</a:t>
            </a:r>
            <a:endParaRPr lang="es-PE" sz="2000" b="1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6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PROCESO COMPLEJO- ACTUALIZAR ESTADO DE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45" y="1052736"/>
            <a:ext cx="7108453" cy="408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3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PROCESO COMPLEJO- ACTUALIZAR ESTADO DE CONVOCATORIA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4" y="1484784"/>
            <a:ext cx="44862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7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390650"/>
            <a:ext cx="68008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4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419225"/>
            <a:ext cx="64389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2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836712"/>
            <a:ext cx="68294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43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509713"/>
            <a:ext cx="6200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07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04448" cy="38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79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4640" y="1"/>
            <a:ext cx="5976664" cy="764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CREACION DE ESQUEMA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924050"/>
            <a:ext cx="4933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Curso de PL-SQL</a:t>
            </a:r>
            <a:endParaRPr lang="es-PE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438D0-0B04-48B2-A34F-0C3005473301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43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736</TotalTime>
  <Words>353</Words>
  <Application>Microsoft Office PowerPoint</Application>
  <PresentationFormat>Presentación en pantalla (4:3)</PresentationFormat>
  <Paragraphs>102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termal</vt:lpstr>
      <vt:lpstr>ALUMNOS: GIOVANNI MANUEL TORRES VILLALOBOS KAREN ROXANA HUAISARA OLARTE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</dc:creator>
  <cp:lastModifiedBy>Oracle</cp:lastModifiedBy>
  <cp:revision>40</cp:revision>
  <dcterms:created xsi:type="dcterms:W3CDTF">2019-03-23T17:04:43Z</dcterms:created>
  <dcterms:modified xsi:type="dcterms:W3CDTF">2019-03-24T14:13:37Z</dcterms:modified>
</cp:coreProperties>
</file>