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570DD-9CF7-4CFD-8824-A75C03FAC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82665-CF26-4E44-AC7F-A27999A71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C2BFD-C7B8-4FCE-BF46-4EC5E53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48DD4-7AEC-4FC3-8200-2D80C959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19D1D-CDD2-4E00-BBD0-BB591E1E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99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EC4D-96D1-4059-9C87-0EAED972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D5FF83-9FAA-42E1-AB49-3F40D4FA5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38DE0-C4D4-491B-B727-6920F93B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1849D7-5F91-4BD1-A96B-0A164815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EBAB0B-7263-4439-891B-61A41739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630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AF082-3E13-46FB-B044-5DB5685F2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F4BD2E-AEE6-46A0-B0AC-87DDCACFE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31431-0740-4616-A573-43B659A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10FE6-0932-476D-AB00-EB7646C8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43791-7025-48A9-B1AA-3288CFEA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378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58BC0-237E-4F4D-81D7-C4045345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1C913-07F3-45AE-AF25-5236F673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B3E87-E5F7-4E11-9FC5-E75649A7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34D31-2474-48F8-8F7C-584C8494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3A63F-21F0-4862-B0F1-B1EE2E25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69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B68DA-52F3-4219-92E9-95C98103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23CA-D3ED-4BC1-87ED-612F1F8A8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C86F8-7678-4C78-821A-0E17451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3EEF4-5AA8-4414-8D79-A2E9E2BD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DFBFC-6C37-4756-8D1C-F9013529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5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8B6D-16CA-4116-8ED7-210BB705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88E35-6050-4BE2-8AAD-F052B0ED1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93709B-270C-4906-98F2-7F3A8902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EE8434-75CF-4AE3-ADB3-A6EA5BED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2233D-CDF2-440A-A95E-EB3F4124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04F2B-361B-4AC2-8F5D-6B81624C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58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E44D-CDDD-42A9-AE56-AD844F50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A0A7A1-D399-4EA1-A1E0-C69FDBB7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E8A830-E7C6-451A-9DCA-6158466BE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EDF964-2A78-42E5-9834-8A500F6A0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84E06F-4FF0-4C75-BC87-C74EF0929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CC768E-E2B3-4CA8-B8E2-11439B99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03766-DF26-429D-8C44-5FE502C8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43082D-6C10-44D3-950B-291328D2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961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890B2-4288-4AA2-9D06-C92E3FC2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244761-0312-42F6-9821-7AB4A4F4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047C94-C39A-4B73-8BE8-D4261503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C9860B-6515-4B61-AB6E-22F7C056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51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CBB807-04CE-4F77-B6B0-FFE701E8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DCFBA0-019A-4964-8AEC-A1232C38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273157-38AC-4A3E-965A-EDCE66DC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036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EE2D4-152F-4BF7-A22B-02AD7939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2AA5E-205F-4ED8-B794-22BA83D4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3016C8-46CB-4E9F-A28E-DEC75606B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2FF8C-1640-485E-B22F-253A3D45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A94180-C1D3-4A41-B45A-13A7790C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DEE6FB-82F2-4B2B-8C2F-7007AD50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97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40EA4-3EB6-48A6-B976-574A009D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27D3E6-736E-46AD-BC1C-DB3E7F6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88998D-2DB5-4F65-9119-D77188747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76A580-0F17-4F2B-84ED-28964434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55BBD4-F082-423A-8544-F32E528C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150341-7634-408D-B82D-966DD1B5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488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3DD564-DC80-4755-9D92-160A379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36F3E4-7540-479C-BE61-9D608044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DC743-07D1-4F1A-AF70-3947A2FB5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1355-A723-4DAD-B783-298107616152}" type="datetimeFigureOut">
              <a:rPr lang="es-PE" smtClean="0"/>
              <a:t>24/03/2019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7E0B3-2ED1-41B5-9AFC-CE0608D05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F5E2B-93FD-4E5B-9312-EC611B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C0EC-10C5-459E-9E0D-57EA9906AC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8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670EA-3FAB-42A4-9C3B-048A5B167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0573"/>
            <a:ext cx="9144000" cy="903385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Workshops Oracle PL/SQL</a:t>
            </a:r>
            <a:endParaRPr lang="es-PE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355C28-2FD2-40B2-ABA8-13564F7C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38" y="2560905"/>
            <a:ext cx="4483762" cy="355854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C091E7D-62DC-4D45-BF95-D0376138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1590" y="4818184"/>
            <a:ext cx="2386818" cy="903385"/>
          </a:xfrm>
        </p:spPr>
        <p:txBody>
          <a:bodyPr>
            <a:normAutofit/>
          </a:bodyPr>
          <a:lstStyle/>
          <a:p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Caso:</a:t>
            </a:r>
            <a:endParaRPr lang="es-PE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D536E5-360E-47D2-8E1A-C6C1941C93EE}"/>
              </a:ext>
            </a:extLst>
          </p:cNvPr>
          <p:cNvSpPr txBox="1">
            <a:spLocks/>
          </p:cNvSpPr>
          <p:nvPr/>
        </p:nvSpPr>
        <p:spPr>
          <a:xfrm>
            <a:off x="1524000" y="4403479"/>
            <a:ext cx="3877998" cy="1526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 b="1" dirty="0"/>
              <a:t>Integrantes</a:t>
            </a:r>
            <a:r>
              <a:rPr lang="es-ES" sz="2800" dirty="0"/>
              <a:t>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800" dirty="0"/>
              <a:t>Mónica Huertas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PE" sz="2800" dirty="0"/>
              <a:t>Oscar Zúñiga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PE" sz="2800" dirty="0"/>
              <a:t>Hernán Cama</a:t>
            </a:r>
          </a:p>
        </p:txBody>
      </p:sp>
    </p:spTree>
    <p:extLst>
      <p:ext uri="{BB962C8B-B14F-4D97-AF65-F5344CB8AC3E}">
        <p14:creationId xmlns:p14="http://schemas.microsoft.com/office/powerpoint/2010/main" val="67269244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6F49C6-EF77-4781-85E6-4C6A0AE5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2" y="3429000"/>
            <a:ext cx="6288258" cy="32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63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D891B-88DE-4808-B1B8-8C06DFA5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50275"/>
            <a:ext cx="10388600" cy="589525"/>
          </a:xfrm>
        </p:spPr>
        <p:txBody>
          <a:bodyPr>
            <a:noAutofit/>
          </a:bodyPr>
          <a:lstStyle/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</a:t>
            </a:r>
            <a:r>
              <a:rPr lang="es-E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Gestión de Cobranzas</a:t>
            </a:r>
            <a:endParaRPr lang="es-PE" sz="3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30289-7216-4972-8C96-2CE4728A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189306"/>
            <a:ext cx="10934700" cy="57531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400" dirty="0"/>
              <a:t>El presente caso consiste en desarrollar un sistema que permita realizar un adecuado registro y control de las actividades llevadas a cabo durante el proceso de Gestión de Cobranzas de un Banco, cuya aplicación permita obtener un sistema de información que administre la cartera de clientes deudores de forma adecuada y así gestionar de la forma más eficiente los recursos a fin de brindar soporte a las actividades llevadas a cabo a lo largo del proceso. 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/>
              <a:t>Para ello se requieren las siguientes tablas:</a:t>
            </a:r>
          </a:p>
          <a:p>
            <a:pPr algn="just">
              <a:buFontTx/>
              <a:buChar char="-"/>
            </a:pPr>
            <a:r>
              <a:rPr lang="es-ES" sz="2400" dirty="0"/>
              <a:t>Cliente</a:t>
            </a:r>
          </a:p>
          <a:p>
            <a:pPr algn="just">
              <a:buFontTx/>
              <a:buChar char="-"/>
            </a:pPr>
            <a:r>
              <a:rPr lang="es-ES" sz="2400" dirty="0"/>
              <a:t>Cuenta</a:t>
            </a:r>
          </a:p>
          <a:p>
            <a:pPr algn="just">
              <a:buFontTx/>
              <a:buChar char="-"/>
            </a:pPr>
            <a:r>
              <a:rPr lang="es-PE" sz="2400" dirty="0"/>
              <a:t>Moneda</a:t>
            </a:r>
          </a:p>
          <a:p>
            <a:pPr algn="just">
              <a:buFontTx/>
              <a:buChar char="-"/>
            </a:pPr>
            <a:r>
              <a:rPr lang="es-PE" sz="2400" dirty="0"/>
              <a:t>Cronograma</a:t>
            </a:r>
          </a:p>
          <a:p>
            <a:pPr algn="just">
              <a:buFontTx/>
              <a:buChar char="-"/>
            </a:pPr>
            <a:r>
              <a:rPr lang="es-PE" sz="2400" dirty="0"/>
              <a:t>Pago</a:t>
            </a:r>
          </a:p>
          <a:p>
            <a:pPr algn="just">
              <a:buFontTx/>
              <a:buChar char="-"/>
            </a:pPr>
            <a:r>
              <a:rPr lang="es-PE" sz="2400" dirty="0"/>
              <a:t>Descuento</a:t>
            </a:r>
          </a:p>
          <a:p>
            <a:pPr algn="just">
              <a:buFontTx/>
              <a:buChar char="-"/>
            </a:pPr>
            <a:r>
              <a:rPr lang="es-PE" sz="2400" dirty="0"/>
              <a:t>Gestor</a:t>
            </a:r>
          </a:p>
          <a:p>
            <a:pPr algn="just">
              <a:buFontTx/>
              <a:buChar char="-"/>
            </a:pPr>
            <a:r>
              <a:rPr lang="es-PE" sz="2400" dirty="0" err="1"/>
              <a:t>Gestión_Cobranza</a:t>
            </a:r>
            <a:endParaRPr lang="es-PE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F08A91-4025-49F9-A75D-464F8260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52" y="3193366"/>
            <a:ext cx="5460148" cy="311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931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A2803C-4A19-40B2-AA77-F1F167A0A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/>
          <a:stretch/>
        </p:blipFill>
        <p:spPr>
          <a:xfrm>
            <a:off x="473612" y="904340"/>
            <a:ext cx="11108787" cy="585518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F347C6-8CFC-4384-A853-804ADF98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2" y="267289"/>
            <a:ext cx="11465169" cy="506436"/>
          </a:xfrm>
        </p:spPr>
        <p:txBody>
          <a:bodyPr>
            <a:noAutofit/>
          </a:bodyPr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Modelamiento Gestión de Cobranzas</a:t>
            </a:r>
            <a:endParaRPr lang="es-PE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6270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6DDA0-EBDD-48CD-B877-9F1582A5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78" y="224449"/>
            <a:ext cx="10134600" cy="919064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DE CREACION DEL ESQUEMA</a:t>
            </a:r>
            <a:endParaRPr lang="es-PE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7AAE99-5A94-40BD-A447-28B5496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36"/>
          <a:stretch/>
        </p:blipFill>
        <p:spPr>
          <a:xfrm>
            <a:off x="1039060" y="1217179"/>
            <a:ext cx="5164791" cy="5416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DADE98-8B21-4D67-9B2C-951D1EE2E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590299" y="1143513"/>
            <a:ext cx="5056911" cy="54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48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6DDA0-EBDD-48CD-B877-9F1582A5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DE CARGA DE DATOS</a:t>
            </a:r>
            <a:endParaRPr lang="es-PE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E0EDF6-DB9D-4554-B7EB-603415FB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11348"/>
            <a:ext cx="10515600" cy="54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599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6DDA0-EBDD-48CD-B877-9F1582A5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691536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PROGRAMAR UN PAQUETE DE UN CRUD</a:t>
            </a:r>
            <a:endParaRPr lang="es-PE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30" y="1818507"/>
            <a:ext cx="2295525" cy="22574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79" y="4709959"/>
            <a:ext cx="1724025" cy="781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391" y="1266092"/>
            <a:ext cx="3462031" cy="53870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32" y="1266092"/>
            <a:ext cx="2847975" cy="30193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3828" y="2771335"/>
            <a:ext cx="2226949" cy="37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35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6DDA0-EBDD-48CD-B877-9F1582A5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66181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PROGRAMAR UN PROCESO SIMPLE</a:t>
            </a:r>
            <a:endParaRPr lang="es-PE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720FB-7782-44D9-8302-67EC7923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8806"/>
            <a:ext cx="10692772" cy="53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741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6DDA0-EBDD-48CD-B877-9F1582A5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3"/>
            <a:ext cx="10515600" cy="802495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DE CONSULTA DE RESUMEN DE DATOS</a:t>
            </a:r>
            <a:endParaRPr lang="es-PE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02A4A4-111D-459F-8D70-C058A03F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11348"/>
            <a:ext cx="10317480" cy="54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19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6DDA0-EBDD-48CD-B877-9F1582A5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PROGRAMAR UN PROCESO COMPLEJO</a:t>
            </a:r>
            <a:endParaRPr lang="es-PE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8B074A-C972-4321-8A7A-2AD33CCAF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" t="2233" r="10118"/>
          <a:stretch/>
        </p:blipFill>
        <p:spPr>
          <a:xfrm>
            <a:off x="838200" y="1041010"/>
            <a:ext cx="10276450" cy="54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1009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151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Wingdings</vt:lpstr>
      <vt:lpstr>Tema de Office</vt:lpstr>
      <vt:lpstr>Workshops Oracle PL/SQL</vt:lpstr>
      <vt:lpstr>Caso: Gestión de Cobranzas</vt:lpstr>
      <vt:lpstr>Modelamiento Gestión de Cobranzas</vt:lpstr>
      <vt:lpstr>SCRIPT DE CREACION DEL ESQUEMA</vt:lpstr>
      <vt:lpstr>SCRIPT DE CARGA DE DATOS</vt:lpstr>
      <vt:lpstr>PROGRAMAR UN PAQUETE DE UN CRUD</vt:lpstr>
      <vt:lpstr>PROGRAMAR UN PROCESO SIMPLE</vt:lpstr>
      <vt:lpstr>SCRIPT DE CONSULTA DE RESUMEN DE DATOS</vt:lpstr>
      <vt:lpstr>PROGRAMAR UN PROCESO COMPLEJO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 Oracle PL/SQL</dc:title>
  <dc:creator>MONICA IZELA HUERTAS CAMACHO</dc:creator>
  <cp:lastModifiedBy>MONICA IZELA HUERTAS CAMACHO</cp:lastModifiedBy>
  <cp:revision>30</cp:revision>
  <dcterms:created xsi:type="dcterms:W3CDTF">2019-03-23T22:05:04Z</dcterms:created>
  <dcterms:modified xsi:type="dcterms:W3CDTF">2019-03-24T08:21:37Z</dcterms:modified>
</cp:coreProperties>
</file>