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4" r:id="rId4"/>
    <p:sldId id="260" r:id="rId5"/>
    <p:sldId id="257" r:id="rId6"/>
    <p:sldId id="258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47" d="100"/>
          <a:sy n="47" d="100"/>
        </p:scale>
        <p:origin x="72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E74FBE20-23D4-42EE-A1F1-DC4167BB9C44}" type="datetimeFigureOut">
              <a:rPr lang="es-ES" smtClean="0"/>
              <a:t>24/03/2019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CD396B03-7297-476B-ADD1-6ACFFC8B45D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47585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FBE20-23D4-42EE-A1F1-DC4167BB9C44}" type="datetimeFigureOut">
              <a:rPr lang="es-ES" smtClean="0"/>
              <a:t>24/03/2019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96B03-7297-476B-ADD1-6ACFFC8B45D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4679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FBE20-23D4-42EE-A1F1-DC4167BB9C44}" type="datetimeFigureOut">
              <a:rPr lang="es-ES" smtClean="0"/>
              <a:t>24/03/2019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96B03-7297-476B-ADD1-6ACFFC8B45D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78371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FBE20-23D4-42EE-A1F1-DC4167BB9C44}" type="datetimeFigureOut">
              <a:rPr lang="es-ES" smtClean="0"/>
              <a:t>24/03/2019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96B03-7297-476B-ADD1-6ACFFC8B45D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96841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FBE20-23D4-42EE-A1F1-DC4167BB9C44}" type="datetimeFigureOut">
              <a:rPr lang="es-ES" smtClean="0"/>
              <a:t>24/03/2019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96B03-7297-476B-ADD1-6ACFFC8B45D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69288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FBE20-23D4-42EE-A1F1-DC4167BB9C44}" type="datetimeFigureOut">
              <a:rPr lang="es-ES" smtClean="0"/>
              <a:t>24/03/2019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96B03-7297-476B-ADD1-6ACFFC8B45D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3149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FBE20-23D4-42EE-A1F1-DC4167BB9C44}" type="datetimeFigureOut">
              <a:rPr lang="es-ES" smtClean="0"/>
              <a:t>24/03/2019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96B03-7297-476B-ADD1-6ACFFC8B45D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26351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FBE20-23D4-42EE-A1F1-DC4167BB9C44}" type="datetimeFigureOut">
              <a:rPr lang="es-ES" smtClean="0"/>
              <a:t>24/03/2019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96B03-7297-476B-ADD1-6ACFFC8B45DA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9922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FBE20-23D4-42EE-A1F1-DC4167BB9C44}" type="datetimeFigureOut">
              <a:rPr lang="es-ES" smtClean="0"/>
              <a:t>24/03/2019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96B03-7297-476B-ADD1-6ACFFC8B45D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0737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FBE20-23D4-42EE-A1F1-DC4167BB9C44}" type="datetimeFigureOut">
              <a:rPr lang="es-ES" smtClean="0"/>
              <a:t>24/03/2019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96B03-7297-476B-ADD1-6ACFFC8B45D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8190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FBE20-23D4-42EE-A1F1-DC4167BB9C44}" type="datetimeFigureOut">
              <a:rPr lang="es-ES" smtClean="0"/>
              <a:t>24/03/2019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96B03-7297-476B-ADD1-6ACFFC8B45D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020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FBE20-23D4-42EE-A1F1-DC4167BB9C44}" type="datetimeFigureOut">
              <a:rPr lang="es-ES" smtClean="0"/>
              <a:t>24/03/2019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96B03-7297-476B-ADD1-6ACFFC8B45D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2935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FBE20-23D4-42EE-A1F1-DC4167BB9C44}" type="datetimeFigureOut">
              <a:rPr lang="es-ES" smtClean="0"/>
              <a:t>24/03/2019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96B03-7297-476B-ADD1-6ACFFC8B45D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0542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FBE20-23D4-42EE-A1F1-DC4167BB9C44}" type="datetimeFigureOut">
              <a:rPr lang="es-ES" smtClean="0"/>
              <a:t>24/03/2019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96B03-7297-476B-ADD1-6ACFFC8B45D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1871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FBE20-23D4-42EE-A1F1-DC4167BB9C44}" type="datetimeFigureOut">
              <a:rPr lang="es-ES" smtClean="0"/>
              <a:t>24/03/2019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96B03-7297-476B-ADD1-6ACFFC8B45D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9837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FBE20-23D4-42EE-A1F1-DC4167BB9C44}" type="datetimeFigureOut">
              <a:rPr lang="es-ES" smtClean="0"/>
              <a:t>24/03/2019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96B03-7297-476B-ADD1-6ACFFC8B45D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2819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FBE20-23D4-42EE-A1F1-DC4167BB9C44}" type="datetimeFigureOut">
              <a:rPr lang="es-ES" smtClean="0"/>
              <a:t>24/03/2019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96B03-7297-476B-ADD1-6ACFFC8B45D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6989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74FBE20-23D4-42EE-A1F1-DC4167BB9C44}" type="datetimeFigureOut">
              <a:rPr lang="es-ES" smtClean="0"/>
              <a:t>24/03/2019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D396B03-7297-476B-ADD1-6ACFFC8B45D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74186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ORACLE WORKSHOP PL/SQL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SISTEMAS UNI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82023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SISTEMA DE VENTAS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5801" y="2142067"/>
            <a:ext cx="9764485" cy="3649133"/>
          </a:xfrm>
        </p:spPr>
        <p:txBody>
          <a:bodyPr/>
          <a:lstStyle/>
          <a:p>
            <a:r>
              <a:rPr lang="es-PE" dirty="0"/>
              <a:t>El supermercado </a:t>
            </a:r>
            <a:r>
              <a:rPr lang="es-PE" dirty="0" smtClean="0"/>
              <a:t>“Supermercados </a:t>
            </a:r>
            <a:r>
              <a:rPr lang="es-PE" dirty="0" smtClean="0"/>
              <a:t>P</a:t>
            </a:r>
            <a:r>
              <a:rPr lang="es-PE" dirty="0" smtClean="0"/>
              <a:t>eruanos S.A." </a:t>
            </a:r>
            <a:endParaRPr lang="es-PE" dirty="0"/>
          </a:p>
          <a:p>
            <a:r>
              <a:rPr lang="es-PE" dirty="0" smtClean="0"/>
              <a:t>Necesita </a:t>
            </a:r>
            <a:r>
              <a:rPr lang="es-PE" dirty="0" smtClean="0"/>
              <a:t>módulos </a:t>
            </a:r>
            <a:r>
              <a:rPr lang="es-PE" dirty="0"/>
              <a:t>de </a:t>
            </a:r>
            <a:r>
              <a:rPr lang="es-PE" dirty="0" smtClean="0"/>
              <a:t>atención </a:t>
            </a:r>
            <a:r>
              <a:rPr lang="es-PE" dirty="0"/>
              <a:t>al cliente(ventas) para ello, se genera el siguiente caso en el que se formula: </a:t>
            </a:r>
          </a:p>
          <a:p>
            <a:r>
              <a:rPr lang="es-PE" dirty="0" smtClean="0"/>
              <a:t>- </a:t>
            </a:r>
            <a:r>
              <a:rPr lang="es-PE" dirty="0"/>
              <a:t>Modelamiento de tablas de base de datos.</a:t>
            </a:r>
          </a:p>
          <a:p>
            <a:r>
              <a:rPr lang="es-PE" dirty="0"/>
              <a:t>- Reconocer la entidad </a:t>
            </a:r>
            <a:r>
              <a:rPr lang="es-PE" dirty="0" smtClean="0"/>
              <a:t>relación </a:t>
            </a:r>
            <a:r>
              <a:rPr lang="es-PE" dirty="0"/>
              <a:t>entre ellos.</a:t>
            </a:r>
          </a:p>
          <a:p>
            <a:r>
              <a:rPr lang="es-PE" dirty="0"/>
              <a:t>- Crear procedimientos para sus mantenimiento.</a:t>
            </a:r>
          </a:p>
          <a:p>
            <a:r>
              <a:rPr lang="es-PE" dirty="0"/>
              <a:t>- Generar transacciones de ventas.</a:t>
            </a:r>
            <a:endParaRPr lang="es-ES" dirty="0"/>
          </a:p>
        </p:txBody>
      </p:sp>
      <p:pic>
        <p:nvPicPr>
          <p:cNvPr id="7" name="Imagen 6" descr="Resultado de imagen para SUPERMERCADO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7632" y="3664539"/>
            <a:ext cx="3136811" cy="25239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19757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SISTEMA DE VENTAS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111776"/>
          </a:xfrm>
        </p:spPr>
        <p:txBody>
          <a:bodyPr>
            <a:normAutofit fontScale="85000" lnSpcReduction="10000"/>
          </a:bodyPr>
          <a:lstStyle/>
          <a:p>
            <a:r>
              <a:rPr lang="es-PE" dirty="0"/>
              <a:t>Por ello se presenta el modelo de base de datos con las siguientes tablas y su </a:t>
            </a:r>
            <a:r>
              <a:rPr lang="es-PE" dirty="0" smtClean="0"/>
              <a:t>descripción: </a:t>
            </a:r>
            <a:endParaRPr lang="es-PE" dirty="0"/>
          </a:p>
          <a:p>
            <a:endParaRPr lang="es-PE" dirty="0"/>
          </a:p>
          <a:p>
            <a:r>
              <a:rPr lang="es-PE" dirty="0"/>
              <a:t>Clientes 	-&gt; persona o agente que realiza la </a:t>
            </a:r>
            <a:r>
              <a:rPr lang="es-PE" dirty="0" smtClean="0"/>
              <a:t>comercialización(comprador</a:t>
            </a:r>
            <a:r>
              <a:rPr lang="es-PE" dirty="0"/>
              <a:t>)</a:t>
            </a:r>
          </a:p>
          <a:p>
            <a:r>
              <a:rPr lang="es-PE" dirty="0"/>
              <a:t>Personal 	-&gt; Persona o agente que realiza la </a:t>
            </a:r>
            <a:r>
              <a:rPr lang="es-PE" dirty="0" smtClean="0"/>
              <a:t>comercialización(vendedor</a:t>
            </a:r>
            <a:r>
              <a:rPr lang="es-PE" dirty="0"/>
              <a:t>)</a:t>
            </a:r>
          </a:p>
          <a:p>
            <a:r>
              <a:rPr lang="es-PE" dirty="0"/>
              <a:t>Cargos 		-&gt; todos los cargos del personal en la empresa</a:t>
            </a:r>
          </a:p>
          <a:p>
            <a:r>
              <a:rPr lang="es-PE" dirty="0"/>
              <a:t>Productos 	-&gt; todos los productos desagregados por </a:t>
            </a:r>
            <a:r>
              <a:rPr lang="es-PE" dirty="0" smtClean="0"/>
              <a:t>categoría</a:t>
            </a:r>
            <a:endParaRPr lang="es-PE" dirty="0"/>
          </a:p>
          <a:p>
            <a:r>
              <a:rPr lang="es-PE" dirty="0"/>
              <a:t>Distritos 	-&gt; los distritos donde se encuentran los clientes y el personal</a:t>
            </a:r>
          </a:p>
          <a:p>
            <a:r>
              <a:rPr lang="es-PE" dirty="0"/>
              <a:t>Marcas 		-&gt; marcas de los productos comercializados</a:t>
            </a:r>
          </a:p>
          <a:p>
            <a:r>
              <a:rPr lang="es-PE" dirty="0" smtClean="0"/>
              <a:t>Categorías </a:t>
            </a:r>
            <a:r>
              <a:rPr lang="es-PE" dirty="0"/>
              <a:t>	-&gt; </a:t>
            </a:r>
            <a:r>
              <a:rPr lang="es-PE" dirty="0" smtClean="0"/>
              <a:t>Categorías </a:t>
            </a:r>
            <a:r>
              <a:rPr lang="es-PE" dirty="0"/>
              <a:t>de los productos comercializados</a:t>
            </a:r>
          </a:p>
          <a:p>
            <a:r>
              <a:rPr lang="es-PE" dirty="0"/>
              <a:t>Formas de pago	-&gt; Son las formas de pago de </a:t>
            </a:r>
            <a:r>
              <a:rPr lang="es-PE" dirty="0" smtClean="0"/>
              <a:t>comercialización(venta</a:t>
            </a:r>
            <a:r>
              <a:rPr lang="es-PE" dirty="0"/>
              <a:t>)</a:t>
            </a:r>
          </a:p>
          <a:p>
            <a:r>
              <a:rPr lang="es-PE" dirty="0" err="1"/>
              <a:t>Comp_Cabecera</a:t>
            </a:r>
            <a:r>
              <a:rPr lang="es-PE" dirty="0"/>
              <a:t>	-&gt; Comprobante cabecera, se encuentra el cliente, fecha, forma de pago, etc.</a:t>
            </a:r>
          </a:p>
          <a:p>
            <a:r>
              <a:rPr lang="es-PE" dirty="0" err="1"/>
              <a:t>Comp_Detalle</a:t>
            </a:r>
            <a:r>
              <a:rPr lang="es-PE" dirty="0"/>
              <a:t> 	-&gt; Se encuentran todos los productos comercializados desagregados por cliente y </a:t>
            </a:r>
            <a:r>
              <a:rPr lang="es-PE" dirty="0" err="1"/>
              <a:t>comp_cabecera</a:t>
            </a:r>
            <a:endParaRPr lang="es-PE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77005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USUARIO SYSTEM PARA CREAR ESQUEMA SUPERMERCADO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Imagen 3"/>
          <p:cNvPicPr/>
          <p:nvPr/>
        </p:nvPicPr>
        <p:blipFill>
          <a:blip r:embed="rId2"/>
          <a:stretch>
            <a:fillRect/>
          </a:stretch>
        </p:blipFill>
        <p:spPr>
          <a:xfrm>
            <a:off x="1543429" y="2142067"/>
            <a:ext cx="7894521" cy="3380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878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113319" y="2142067"/>
            <a:ext cx="4702629" cy="3649133"/>
          </a:xfrm>
        </p:spPr>
        <p:txBody>
          <a:bodyPr/>
          <a:lstStyle/>
          <a:p>
            <a:r>
              <a:rPr lang="es-ES" dirty="0" smtClean="0"/>
              <a:t>CREAR EL ESQUEMA E INSERTAR LA DATA EN CON EL ESQUEMA SUPERMERCADO</a:t>
            </a:r>
            <a:endParaRPr lang="es-ES" dirty="0"/>
          </a:p>
        </p:txBody>
      </p:sp>
      <p:pic>
        <p:nvPicPr>
          <p:cNvPr id="4" name="Imagen 3"/>
          <p:cNvPicPr/>
          <p:nvPr/>
        </p:nvPicPr>
        <p:blipFill>
          <a:blip r:embed="rId2"/>
          <a:stretch>
            <a:fillRect/>
          </a:stretch>
        </p:blipFill>
        <p:spPr>
          <a:xfrm>
            <a:off x="685800" y="518123"/>
            <a:ext cx="6237513" cy="6143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687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TABLAS EN ESQUEMA SUPERMERCADO</a:t>
            </a:r>
            <a:endParaRPr lang="es-ES" dirty="0"/>
          </a:p>
        </p:txBody>
      </p:sp>
      <p:pic>
        <p:nvPicPr>
          <p:cNvPr id="4" name="Marcador de contenido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1834" y="1754219"/>
            <a:ext cx="7649050" cy="4646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0665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343</TotalTime>
  <Words>110</Words>
  <Application>Microsoft Office PowerPoint</Application>
  <PresentationFormat>Panorámica</PresentationFormat>
  <Paragraphs>25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Celestial</vt:lpstr>
      <vt:lpstr>ORACLE WORKSHOP PL/SQL</vt:lpstr>
      <vt:lpstr>SISTEMA DE VENTAS</vt:lpstr>
      <vt:lpstr>SISTEMA DE VENTAS</vt:lpstr>
      <vt:lpstr>USUARIO SYSTEM PARA CREAR ESQUEMA SUPERMERCADO</vt:lpstr>
      <vt:lpstr>Presentación de PowerPoint</vt:lpstr>
      <vt:lpstr>TABLAS EN ESQUEMA SUPERMERCADO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WORKSHOP PL/SQL</dc:title>
  <dc:creator>Usuario de Windows</dc:creator>
  <cp:lastModifiedBy>Oracle</cp:lastModifiedBy>
  <cp:revision>6</cp:revision>
  <dcterms:created xsi:type="dcterms:W3CDTF">2019-03-23T22:51:31Z</dcterms:created>
  <dcterms:modified xsi:type="dcterms:W3CDTF">2019-03-24T18:55:52Z</dcterms:modified>
</cp:coreProperties>
</file>