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0" r:id="rId6"/>
    <p:sldId id="267" r:id="rId7"/>
    <p:sldId id="268" r:id="rId8"/>
    <p:sldId id="261" r:id="rId9"/>
    <p:sldId id="262" r:id="rId10"/>
    <p:sldId id="271" r:id="rId11"/>
    <p:sldId id="264" r:id="rId12"/>
    <p:sldId id="272" r:id="rId13"/>
    <p:sldId id="263" r:id="rId14"/>
    <p:sldId id="273" r:id="rId15"/>
    <p:sldId id="266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27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95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55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143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55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6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29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9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212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01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5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077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61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7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31D6-D7AB-439B-B684-23CB7400164E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C2D8B0-5EE6-41A3-883D-0DCC8EED8A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74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685803"/>
            <a:ext cx="8915399" cy="2262781"/>
          </a:xfrm>
        </p:spPr>
        <p:txBody>
          <a:bodyPr>
            <a:normAutofit/>
          </a:bodyPr>
          <a:lstStyle/>
          <a:p>
            <a:r>
              <a:rPr lang="es-PE" sz="4400" dirty="0" smtClean="0"/>
              <a:t>EXAMEN FINAL ORACLE PL/SQL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528509"/>
            <a:ext cx="8915399" cy="2990626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PROYECTO		: HOTEL SISTEMAS UNI</a:t>
            </a:r>
          </a:p>
          <a:p>
            <a:endParaRPr lang="es-PE" dirty="0" smtClean="0"/>
          </a:p>
          <a:p>
            <a:r>
              <a:rPr lang="es-PE" dirty="0" smtClean="0"/>
              <a:t>INTEGRANTES	: ALEX SARAVIA</a:t>
            </a:r>
          </a:p>
          <a:p>
            <a:r>
              <a:rPr lang="es-PE" dirty="0" smtClean="0"/>
              <a:t>                                CÉSAR RAMOS</a:t>
            </a:r>
          </a:p>
          <a:p>
            <a:r>
              <a:rPr lang="es-PE" dirty="0"/>
              <a:t>	</a:t>
            </a:r>
            <a:r>
              <a:rPr lang="es-PE" dirty="0" smtClean="0"/>
              <a:t>		         KARLA JARA</a:t>
            </a:r>
          </a:p>
          <a:p>
            <a:endParaRPr lang="es-PE" dirty="0" smtClean="0"/>
          </a:p>
          <a:p>
            <a:r>
              <a:rPr lang="es-PE" dirty="0" smtClean="0"/>
              <a:t>PROFESOR		: GUSTAVO CORONEL</a:t>
            </a:r>
          </a:p>
          <a:p>
            <a:r>
              <a:rPr lang="es-PE" dirty="0"/>
              <a:t>	</a:t>
            </a:r>
            <a:r>
              <a:rPr lang="es-PE" dirty="0" smtClean="0"/>
              <a:t>			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70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86227"/>
            <a:ext cx="9627765" cy="1280890"/>
          </a:xfrm>
        </p:spPr>
        <p:txBody>
          <a:bodyPr>
            <a:normAutofit/>
          </a:bodyPr>
          <a:lstStyle/>
          <a:p>
            <a:r>
              <a:rPr lang="es-PE" dirty="0" smtClean="0"/>
              <a:t>5. </a:t>
            </a:r>
            <a:r>
              <a:rPr lang="es-PE" dirty="0"/>
              <a:t>Programar un Paquete de un </a:t>
            </a:r>
            <a:r>
              <a:rPr lang="es-PE" dirty="0" smtClean="0"/>
              <a:t>CRUD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1" y="1145862"/>
            <a:ext cx="5629275" cy="54387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39" y="1145862"/>
            <a:ext cx="3871704" cy="537215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727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08" y="352426"/>
            <a:ext cx="5343525" cy="47815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1" y="5474154"/>
            <a:ext cx="9201150" cy="1200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67765" y="689424"/>
            <a:ext cx="3475736" cy="14986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6</a:t>
            </a:r>
            <a:r>
              <a:rPr lang="es-PE" dirty="0" smtClean="0"/>
              <a:t>. Consultas </a:t>
            </a:r>
            <a:br>
              <a:rPr lang="es-PE" dirty="0" smtClean="0"/>
            </a:br>
            <a:r>
              <a:rPr lang="es-PE" dirty="0" smtClean="0"/>
              <a:t>    Complejas</a:t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82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5" y="689424"/>
            <a:ext cx="3475736" cy="1498604"/>
          </a:xfrm>
        </p:spPr>
        <p:txBody>
          <a:bodyPr>
            <a:normAutofit fontScale="90000"/>
          </a:bodyPr>
          <a:lstStyle/>
          <a:p>
            <a:r>
              <a:rPr lang="es-PE" dirty="0"/>
              <a:t>6</a:t>
            </a:r>
            <a:r>
              <a:rPr lang="es-PE" dirty="0" smtClean="0"/>
              <a:t>. </a:t>
            </a:r>
            <a:r>
              <a:rPr lang="es-PE" dirty="0" smtClean="0"/>
              <a:t>Consultas </a:t>
            </a:r>
            <a:br>
              <a:rPr lang="es-PE" dirty="0" smtClean="0"/>
            </a:br>
            <a:r>
              <a:rPr lang="es-PE" dirty="0" smtClean="0"/>
              <a:t>    Complejas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15" y="0"/>
            <a:ext cx="4991100" cy="39624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0" y="3914775"/>
            <a:ext cx="6848475" cy="29432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464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134248"/>
            <a:ext cx="9627765" cy="838930"/>
          </a:xfrm>
        </p:spPr>
        <p:txBody>
          <a:bodyPr>
            <a:normAutofit/>
          </a:bodyPr>
          <a:lstStyle/>
          <a:p>
            <a:r>
              <a:rPr lang="es-PE" dirty="0"/>
              <a:t>7</a:t>
            </a:r>
            <a:r>
              <a:rPr lang="es-PE" dirty="0" smtClean="0"/>
              <a:t>. </a:t>
            </a:r>
            <a:r>
              <a:rPr lang="es-PE" dirty="0"/>
              <a:t>Programar un proceso </a:t>
            </a:r>
            <a:r>
              <a:rPr lang="es-PE" dirty="0" smtClean="0"/>
              <a:t>complejo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8" y="1109662"/>
            <a:ext cx="5351533" cy="463799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50" y="1706778"/>
            <a:ext cx="6616749" cy="335983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0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134248"/>
            <a:ext cx="9627765" cy="838930"/>
          </a:xfrm>
        </p:spPr>
        <p:txBody>
          <a:bodyPr>
            <a:normAutofit/>
          </a:bodyPr>
          <a:lstStyle/>
          <a:p>
            <a:r>
              <a:rPr lang="es-PE" dirty="0"/>
              <a:t>7</a:t>
            </a:r>
            <a:r>
              <a:rPr lang="es-PE" dirty="0" smtClean="0"/>
              <a:t>. </a:t>
            </a:r>
            <a:r>
              <a:rPr lang="es-PE" dirty="0"/>
              <a:t>Programar un proceso </a:t>
            </a:r>
            <a:r>
              <a:rPr lang="es-PE" dirty="0" smtClean="0"/>
              <a:t>complejo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0" y="1825397"/>
            <a:ext cx="9649519" cy="382428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763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914" y="2754124"/>
            <a:ext cx="962776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5300" dirty="0" smtClean="0"/>
              <a:t>GRACIAS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68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PREGUNTAS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015265"/>
            <a:ext cx="8915400" cy="448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Presentar una </a:t>
            </a:r>
            <a:r>
              <a:rPr lang="es-PE" dirty="0" smtClean="0"/>
              <a:t>caso</a:t>
            </a:r>
          </a:p>
          <a:p>
            <a:pPr marL="0" indent="0">
              <a:buNone/>
            </a:pPr>
            <a:endParaRPr lang="es-PE" dirty="0"/>
          </a:p>
          <a:p>
            <a:pPr>
              <a:buFont typeface="+mj-lt"/>
              <a:buAutoNum type="arabicPeriod"/>
            </a:pPr>
            <a:r>
              <a:rPr lang="es-PE" dirty="0" smtClean="0"/>
              <a:t>Explicar </a:t>
            </a:r>
            <a:r>
              <a:rPr lang="es-PE" dirty="0"/>
              <a:t>el </a:t>
            </a:r>
            <a:r>
              <a:rPr lang="es-PE" dirty="0" smtClean="0"/>
              <a:t>caso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Modelar </a:t>
            </a:r>
            <a:r>
              <a:rPr lang="es-PE" dirty="0"/>
              <a:t>el caso 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Generar </a:t>
            </a:r>
            <a:r>
              <a:rPr lang="es-PE" dirty="0"/>
              <a:t>el script de creación del </a:t>
            </a:r>
            <a:r>
              <a:rPr lang="es-PE" dirty="0" smtClean="0"/>
              <a:t>esquema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Script </a:t>
            </a:r>
            <a:r>
              <a:rPr lang="es-PE" dirty="0"/>
              <a:t>de carga de </a:t>
            </a:r>
            <a:r>
              <a:rPr lang="es-PE" dirty="0" smtClean="0"/>
              <a:t>datos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Programar </a:t>
            </a:r>
            <a:r>
              <a:rPr lang="es-PE" dirty="0"/>
              <a:t>un Paquete de un CRUD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Consulta </a:t>
            </a:r>
            <a:r>
              <a:rPr lang="es-PE" dirty="0"/>
              <a:t>de resumen de datos (2 consultas complejas de varias tablas)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Proceso </a:t>
            </a:r>
            <a:r>
              <a:rPr lang="es-PE" dirty="0" smtClean="0"/>
              <a:t>complejo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9466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158" y="624110"/>
            <a:ext cx="8911687" cy="1280890"/>
          </a:xfrm>
        </p:spPr>
        <p:txBody>
          <a:bodyPr/>
          <a:lstStyle/>
          <a:p>
            <a:r>
              <a:rPr lang="es-PE" dirty="0" smtClean="0"/>
              <a:t>1. Explicar </a:t>
            </a:r>
            <a:r>
              <a:rPr lang="es-PE" dirty="0"/>
              <a:t>el caso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2" y="1778597"/>
            <a:ext cx="5390805" cy="465486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23" y="2409712"/>
            <a:ext cx="5938515" cy="31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4732" y="624110"/>
            <a:ext cx="8911687" cy="1280890"/>
          </a:xfrm>
        </p:spPr>
        <p:txBody>
          <a:bodyPr/>
          <a:lstStyle/>
          <a:p>
            <a:r>
              <a:rPr lang="es-PE" dirty="0" smtClean="0"/>
              <a:t>2. Modelo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62" y="1712726"/>
            <a:ext cx="7874425" cy="4564884"/>
          </a:xfr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526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264875"/>
            <a:ext cx="9627765" cy="12808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3. </a:t>
            </a:r>
            <a:r>
              <a:rPr lang="es-PE" dirty="0"/>
              <a:t>Generar el script de creación del esquema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2" y="1099478"/>
            <a:ext cx="5176717" cy="55296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568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8614" y="269698"/>
            <a:ext cx="8911687" cy="1280890"/>
          </a:xfrm>
        </p:spPr>
        <p:txBody>
          <a:bodyPr/>
          <a:lstStyle/>
          <a:p>
            <a:r>
              <a:rPr lang="es-PE" dirty="0" smtClean="0"/>
              <a:t>Tablas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1" y="1489206"/>
            <a:ext cx="5505450" cy="25241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14" y="1489206"/>
            <a:ext cx="5476875" cy="17335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01" y="4592394"/>
            <a:ext cx="5467350" cy="2019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14" y="3886760"/>
            <a:ext cx="5486400" cy="24193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56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8614" y="269698"/>
            <a:ext cx="8911687" cy="1280890"/>
          </a:xfrm>
        </p:spPr>
        <p:txBody>
          <a:bodyPr/>
          <a:lstStyle/>
          <a:p>
            <a:r>
              <a:rPr lang="es-PE" dirty="0" smtClean="0"/>
              <a:t>Tablas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2" y="1880122"/>
            <a:ext cx="5553075" cy="3162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71" y="1890883"/>
            <a:ext cx="5534025" cy="30670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77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624110"/>
            <a:ext cx="9627765" cy="688323"/>
          </a:xfrm>
        </p:spPr>
        <p:txBody>
          <a:bodyPr>
            <a:normAutofit fontScale="90000"/>
          </a:bodyPr>
          <a:lstStyle/>
          <a:p>
            <a:r>
              <a:rPr lang="es-PE" dirty="0"/>
              <a:t>4</a:t>
            </a:r>
            <a:r>
              <a:rPr lang="es-PE" dirty="0" smtClean="0"/>
              <a:t>. </a:t>
            </a:r>
            <a:r>
              <a:rPr lang="es-PE" dirty="0"/>
              <a:t>Script de carga de datos</a:t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22" y="1312433"/>
            <a:ext cx="10402196" cy="537659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195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7764" y="624110"/>
            <a:ext cx="9627765" cy="1280890"/>
          </a:xfrm>
        </p:spPr>
        <p:txBody>
          <a:bodyPr>
            <a:normAutofit/>
          </a:bodyPr>
          <a:lstStyle/>
          <a:p>
            <a:r>
              <a:rPr lang="es-PE" dirty="0" smtClean="0"/>
              <a:t>5. </a:t>
            </a:r>
            <a:r>
              <a:rPr lang="es-PE" dirty="0"/>
              <a:t>Programar un Paquete de un </a:t>
            </a:r>
            <a:r>
              <a:rPr lang="es-PE" dirty="0" smtClean="0"/>
              <a:t>CRUD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34834"/>
          <a:stretch/>
        </p:blipFill>
        <p:spPr>
          <a:xfrm>
            <a:off x="1588327" y="1905000"/>
            <a:ext cx="4152900" cy="42642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64508"/>
          <a:stretch/>
        </p:blipFill>
        <p:spPr>
          <a:xfrm>
            <a:off x="6492404" y="2560320"/>
            <a:ext cx="4152900" cy="232247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34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111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EXAMEN FINAL ORACLE PL/SQL</vt:lpstr>
      <vt:lpstr>PREGUNTAS</vt:lpstr>
      <vt:lpstr>1. Explicar el caso</vt:lpstr>
      <vt:lpstr>2. Modelo de Datos</vt:lpstr>
      <vt:lpstr>3. Generar el script de creación del esquema   </vt:lpstr>
      <vt:lpstr>Tablas</vt:lpstr>
      <vt:lpstr>Tablas</vt:lpstr>
      <vt:lpstr>4. Script de carga de datos </vt:lpstr>
      <vt:lpstr>5. Programar un Paquete de un CRUD </vt:lpstr>
      <vt:lpstr>5. Programar un Paquete de un CRUD </vt:lpstr>
      <vt:lpstr>Presentación de PowerPoint</vt:lpstr>
      <vt:lpstr>6. Consultas      Complejas </vt:lpstr>
      <vt:lpstr>7. Programar un proceso complejo</vt:lpstr>
      <vt:lpstr>7. Programar un proceso complejo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ORACLE PL/SQL</dc:title>
  <dc:creator>Oracle</dc:creator>
  <cp:lastModifiedBy>Oracle</cp:lastModifiedBy>
  <cp:revision>23</cp:revision>
  <dcterms:created xsi:type="dcterms:W3CDTF">2019-03-24T13:34:15Z</dcterms:created>
  <dcterms:modified xsi:type="dcterms:W3CDTF">2019-03-24T19:10:51Z</dcterms:modified>
</cp:coreProperties>
</file>