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DEDC-44A5-4BA7-AD0D-E8C03A72A898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B2A4CE3-584E-418D-86EE-C644A88005C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999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DEDC-44A5-4BA7-AD0D-E8C03A72A898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B2A4CE3-584E-418D-86EE-C644A88005C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39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DEDC-44A5-4BA7-AD0D-E8C03A72A898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B2A4CE3-584E-418D-86EE-C644A88005C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0100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DEDC-44A5-4BA7-AD0D-E8C03A72A898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2A4CE3-584E-418D-86EE-C644A88005C0}" type="slidenum">
              <a:rPr lang="es-PE" smtClean="0"/>
              <a:t>‹Nº›</a:t>
            </a:fld>
            <a:endParaRPr lang="es-P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684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DEDC-44A5-4BA7-AD0D-E8C03A72A898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2A4CE3-584E-418D-86EE-C644A88005C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1719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DEDC-44A5-4BA7-AD0D-E8C03A72A898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4CE3-584E-418D-86EE-C644A88005C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9838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DEDC-44A5-4BA7-AD0D-E8C03A72A898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4CE3-584E-418D-86EE-C644A88005C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5428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DEDC-44A5-4BA7-AD0D-E8C03A72A898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4CE3-584E-418D-86EE-C644A88005C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4887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D80DEDC-44A5-4BA7-AD0D-E8C03A72A898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B2A4CE3-584E-418D-86EE-C644A88005C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929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DEDC-44A5-4BA7-AD0D-E8C03A72A898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4CE3-584E-418D-86EE-C644A88005C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329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DEDC-44A5-4BA7-AD0D-E8C03A72A898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B2A4CE3-584E-418D-86EE-C644A88005C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547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DEDC-44A5-4BA7-AD0D-E8C03A72A898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4CE3-584E-418D-86EE-C644A88005C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910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DEDC-44A5-4BA7-AD0D-E8C03A72A898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4CE3-584E-418D-86EE-C644A88005C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460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DEDC-44A5-4BA7-AD0D-E8C03A72A898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4CE3-584E-418D-86EE-C644A88005C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773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DEDC-44A5-4BA7-AD0D-E8C03A72A898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4CE3-584E-418D-86EE-C644A88005C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586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DEDC-44A5-4BA7-AD0D-E8C03A72A898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4CE3-584E-418D-86EE-C644A88005C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159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DEDC-44A5-4BA7-AD0D-E8C03A72A898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4CE3-584E-418D-86EE-C644A88005C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64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0DEDC-44A5-4BA7-AD0D-E8C03A72A898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A4CE3-584E-418D-86EE-C644A88005C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1461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PROCESO DE VENTA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CORDOVA CASTRO MARIA </a:t>
            </a:r>
          </a:p>
          <a:p>
            <a:r>
              <a:rPr lang="es-PE" dirty="0" smtClean="0"/>
              <a:t>TORRES GONZALES ROGGER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6709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PROCESO DE VENTA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HEMOS DESARROLLADO UN MODELO DE BASE DE DATOS PARA UN PROCESO DE VENTA DE UNA EMPRESA X.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107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MODELO DE DATOS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00" y="1612669"/>
            <a:ext cx="9239250" cy="496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66851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11</TotalTime>
  <Words>33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Berlín</vt:lpstr>
      <vt:lpstr>PROCESO DE VENTA</vt:lpstr>
      <vt:lpstr>PROCESO DE VENTA</vt:lpstr>
      <vt:lpstr>MODELO DE 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 DE VENTA</dc:title>
  <dc:creator>Oracle</dc:creator>
  <cp:lastModifiedBy>Oracle</cp:lastModifiedBy>
  <cp:revision>2</cp:revision>
  <dcterms:created xsi:type="dcterms:W3CDTF">2019-03-24T19:15:57Z</dcterms:created>
  <dcterms:modified xsi:type="dcterms:W3CDTF">2019-03-24T19:27:47Z</dcterms:modified>
</cp:coreProperties>
</file>