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59" r:id="rId4"/>
    <p:sldId id="262" r:id="rId5"/>
    <p:sldId id="256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83" d="100"/>
          <a:sy n="83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C0359-E032-49E0-A91B-FDBBB888E916}" type="datetimeFigureOut">
              <a:rPr lang="es-PE" smtClean="0"/>
              <a:t>05/05/2019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E99A0-F594-49A3-841C-99C1476674F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9160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E99A0-F594-49A3-841C-99C1476674FB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19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A68A-FC0E-40EE-82BC-058A9466A1D9}" type="datetimeFigureOut">
              <a:rPr lang="es-PE" smtClean="0"/>
              <a:t>05/05/2019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CEB0-E5BB-4108-9CBE-311F15F734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6888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A68A-FC0E-40EE-82BC-058A9466A1D9}" type="datetimeFigureOut">
              <a:rPr lang="es-PE" smtClean="0"/>
              <a:t>05/05/2019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CEB0-E5BB-4108-9CBE-311F15F734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9603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A68A-FC0E-40EE-82BC-058A9466A1D9}" type="datetimeFigureOut">
              <a:rPr lang="es-PE" smtClean="0"/>
              <a:t>05/05/2019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CEB0-E5BB-4108-9CBE-311F15F7340F}" type="slidenum">
              <a:rPr lang="es-PE" smtClean="0"/>
              <a:t>‹Nº›</a:t>
            </a:fld>
            <a:endParaRPr lang="es-P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7483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A68A-FC0E-40EE-82BC-058A9466A1D9}" type="datetimeFigureOut">
              <a:rPr lang="es-PE" smtClean="0"/>
              <a:t>05/05/2019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CEB0-E5BB-4108-9CBE-311F15F734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0870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A68A-FC0E-40EE-82BC-058A9466A1D9}" type="datetimeFigureOut">
              <a:rPr lang="es-PE" smtClean="0"/>
              <a:t>05/05/2019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CEB0-E5BB-4108-9CBE-311F15F7340F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0028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A68A-FC0E-40EE-82BC-058A9466A1D9}" type="datetimeFigureOut">
              <a:rPr lang="es-PE" smtClean="0"/>
              <a:t>05/05/2019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CEB0-E5BB-4108-9CBE-311F15F734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11092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A68A-FC0E-40EE-82BC-058A9466A1D9}" type="datetimeFigureOut">
              <a:rPr lang="es-PE" smtClean="0"/>
              <a:t>05/05/2019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CEB0-E5BB-4108-9CBE-311F15F734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7480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A68A-FC0E-40EE-82BC-058A9466A1D9}" type="datetimeFigureOut">
              <a:rPr lang="es-PE" smtClean="0"/>
              <a:t>05/05/2019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CEB0-E5BB-4108-9CBE-311F15F734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905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A68A-FC0E-40EE-82BC-058A9466A1D9}" type="datetimeFigureOut">
              <a:rPr lang="es-PE" smtClean="0"/>
              <a:t>05/05/2019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CEB0-E5BB-4108-9CBE-311F15F734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790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A68A-FC0E-40EE-82BC-058A9466A1D9}" type="datetimeFigureOut">
              <a:rPr lang="es-PE" smtClean="0"/>
              <a:t>05/05/2019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CEB0-E5BB-4108-9CBE-311F15F734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263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A68A-FC0E-40EE-82BC-058A9466A1D9}" type="datetimeFigureOut">
              <a:rPr lang="es-PE" smtClean="0"/>
              <a:t>05/05/2019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CEB0-E5BB-4108-9CBE-311F15F734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875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A68A-FC0E-40EE-82BC-058A9466A1D9}" type="datetimeFigureOut">
              <a:rPr lang="es-PE" smtClean="0"/>
              <a:t>05/05/2019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CEB0-E5BB-4108-9CBE-311F15F734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5957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A68A-FC0E-40EE-82BC-058A9466A1D9}" type="datetimeFigureOut">
              <a:rPr lang="es-PE" smtClean="0"/>
              <a:t>05/05/2019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CEB0-E5BB-4108-9CBE-311F15F734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306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A68A-FC0E-40EE-82BC-058A9466A1D9}" type="datetimeFigureOut">
              <a:rPr lang="es-PE" smtClean="0"/>
              <a:t>05/05/2019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CEB0-E5BB-4108-9CBE-311F15F734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940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A68A-FC0E-40EE-82BC-058A9466A1D9}" type="datetimeFigureOut">
              <a:rPr lang="es-PE" smtClean="0"/>
              <a:t>05/05/2019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CEB0-E5BB-4108-9CBE-311F15F734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38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A68A-FC0E-40EE-82BC-058A9466A1D9}" type="datetimeFigureOut">
              <a:rPr lang="es-PE" smtClean="0"/>
              <a:t>05/05/2019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CEB0-E5BB-4108-9CBE-311F15F734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605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5A68A-FC0E-40EE-82BC-058A9466A1D9}" type="datetimeFigureOut">
              <a:rPr lang="es-PE" smtClean="0"/>
              <a:t>05/05/2019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B7CEB0-E5BB-4108-9CBE-311F15F734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018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FERRETERIA">
            <a:extLst>
              <a:ext uri="{FF2B5EF4-FFF2-40B4-BE49-F238E27FC236}">
                <a16:creationId xmlns:a16="http://schemas.microsoft.com/office/drawing/2014/main" id="{7E96D783-4C7F-415C-9D0E-D63263ADD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071" y="1917574"/>
            <a:ext cx="3910612" cy="365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E196374C-CC63-4561-9596-4A761FFB82B5}"/>
              </a:ext>
            </a:extLst>
          </p:cNvPr>
          <p:cNvSpPr txBox="1">
            <a:spLocks/>
          </p:cNvSpPr>
          <p:nvPr/>
        </p:nvSpPr>
        <p:spPr>
          <a:xfrm>
            <a:off x="420208" y="568171"/>
            <a:ext cx="7197726" cy="1009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ORACLE WORKSHOP PL/SQL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F7A43B88-634F-4167-8A79-9D2490C9421F}"/>
              </a:ext>
            </a:extLst>
          </p:cNvPr>
          <p:cNvSpPr txBox="1">
            <a:spLocks/>
          </p:cNvSpPr>
          <p:nvPr/>
        </p:nvSpPr>
        <p:spPr>
          <a:xfrm>
            <a:off x="5897731" y="1468300"/>
            <a:ext cx="1639412" cy="44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dirty="0"/>
              <a:t>SISTEMAS UNI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CB96E6A-5368-4BE0-B56D-5CC18622CC15}"/>
              </a:ext>
            </a:extLst>
          </p:cNvPr>
          <p:cNvSpPr txBox="1">
            <a:spLocks/>
          </p:cNvSpPr>
          <p:nvPr/>
        </p:nvSpPr>
        <p:spPr>
          <a:xfrm>
            <a:off x="1134212" y="5323155"/>
            <a:ext cx="8087557" cy="1009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>
                <a:solidFill>
                  <a:schemeClr val="accent1">
                    <a:lumMod val="75000"/>
                  </a:schemeClr>
                </a:solidFill>
              </a:rPr>
              <a:t>SISTEMA VENTAS FERRETERIA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B2AF79EE-7B32-487D-9809-63683994C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1289" y="2731953"/>
            <a:ext cx="2122355" cy="1437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1100" b="1" dirty="0" smtClean="0"/>
              <a:t>INTEGRANTES:</a:t>
            </a:r>
            <a:endParaRPr lang="es-PE" sz="1100" b="1" dirty="0"/>
          </a:p>
          <a:p>
            <a:pPr indent="-169863">
              <a:buFont typeface="Wingdings" panose="05000000000000000000" pitchFamily="2" charset="2"/>
              <a:buChar char="§"/>
            </a:pPr>
            <a:r>
              <a:rPr lang="es-PE" sz="1100" dirty="0" err="1" smtClean="0"/>
              <a:t>Jhon</a:t>
            </a:r>
            <a:r>
              <a:rPr lang="es-PE" sz="1100" dirty="0" smtClean="0"/>
              <a:t> </a:t>
            </a:r>
            <a:r>
              <a:rPr lang="es-PE" sz="1100" dirty="0" err="1" smtClean="0"/>
              <a:t>Aycho</a:t>
            </a:r>
            <a:r>
              <a:rPr lang="es-PE" sz="1100" dirty="0" smtClean="0"/>
              <a:t> Contreras</a:t>
            </a:r>
            <a:endParaRPr lang="es-PE" sz="1100" dirty="0"/>
          </a:p>
          <a:p>
            <a:pPr indent="-169863">
              <a:buFont typeface="Wingdings" panose="05000000000000000000" pitchFamily="2" charset="2"/>
              <a:buChar char="§"/>
            </a:pPr>
            <a:r>
              <a:rPr lang="es-PE" sz="1100" dirty="0" smtClean="0"/>
              <a:t>Rafael Alvarado Huamán</a:t>
            </a:r>
            <a:endParaRPr lang="es-PE" sz="1100" dirty="0"/>
          </a:p>
          <a:p>
            <a:pPr indent="-169863">
              <a:buFont typeface="Wingdings" panose="05000000000000000000" pitchFamily="2" charset="2"/>
              <a:buChar char="§"/>
            </a:pPr>
            <a:r>
              <a:rPr lang="es-PE" sz="1100" dirty="0" smtClean="0"/>
              <a:t>Harley P. Pinedo Gómez</a:t>
            </a:r>
            <a:endParaRPr lang="es-PE" sz="1100" dirty="0"/>
          </a:p>
        </p:txBody>
      </p:sp>
    </p:spTree>
    <p:extLst>
      <p:ext uri="{BB962C8B-B14F-4D97-AF65-F5344CB8AC3E}">
        <p14:creationId xmlns:p14="http://schemas.microsoft.com/office/powerpoint/2010/main" val="4256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FED6B7F-602B-4E01-AF3A-BEB91AD94C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79" r="48083" b="11068"/>
          <a:stretch/>
        </p:blipFill>
        <p:spPr>
          <a:xfrm>
            <a:off x="585926" y="1047564"/>
            <a:ext cx="8318377" cy="559293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0CE0160-2B8D-4B4D-BBAA-010D92600F4A}"/>
              </a:ext>
            </a:extLst>
          </p:cNvPr>
          <p:cNvSpPr/>
          <p:nvPr/>
        </p:nvSpPr>
        <p:spPr>
          <a:xfrm>
            <a:off x="2303757" y="173920"/>
            <a:ext cx="53970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600" b="1" dirty="0">
                <a:solidFill>
                  <a:schemeClr val="accent1">
                    <a:lumMod val="75000"/>
                  </a:schemeClr>
                </a:solidFill>
              </a:rPr>
              <a:t>CREACIÓN DE PAQUETES</a:t>
            </a:r>
            <a:endParaRPr lang="es-PE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014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D976DEC-3A15-463E-B931-685A7077C1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43" r="51287" b="10291"/>
          <a:stretch/>
        </p:blipFill>
        <p:spPr>
          <a:xfrm>
            <a:off x="577048" y="941033"/>
            <a:ext cx="8043169" cy="571722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8469AFF-4B32-4292-9F5B-BE09873F19C7}"/>
              </a:ext>
            </a:extLst>
          </p:cNvPr>
          <p:cNvSpPr/>
          <p:nvPr/>
        </p:nvSpPr>
        <p:spPr>
          <a:xfrm>
            <a:off x="2303757" y="173920"/>
            <a:ext cx="53970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600" b="1" dirty="0">
                <a:solidFill>
                  <a:schemeClr val="accent1">
                    <a:lumMod val="75000"/>
                  </a:schemeClr>
                </a:solidFill>
              </a:rPr>
              <a:t>CREACIÓN DE PAQUETES</a:t>
            </a:r>
            <a:endParaRPr lang="es-PE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303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86AB63D-58A1-4C33-8E2C-5D7B2FE57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67" r="52815" b="11068"/>
          <a:stretch/>
        </p:blipFill>
        <p:spPr>
          <a:xfrm>
            <a:off x="621436" y="1020932"/>
            <a:ext cx="8318377" cy="5566299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E43DC532-CAFF-4063-8C14-0CDE387C814A}"/>
              </a:ext>
            </a:extLst>
          </p:cNvPr>
          <p:cNvSpPr/>
          <p:nvPr/>
        </p:nvSpPr>
        <p:spPr>
          <a:xfrm>
            <a:off x="2303757" y="173920"/>
            <a:ext cx="53970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600" b="1" dirty="0">
                <a:solidFill>
                  <a:schemeClr val="accent1">
                    <a:lumMod val="75000"/>
                  </a:schemeClr>
                </a:solidFill>
              </a:rPr>
              <a:t>CREACIÓN DE PAQUETES</a:t>
            </a:r>
            <a:endParaRPr lang="es-PE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122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517AAB9-8462-4C8C-A375-19B47E6723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8" r="51432" b="11585"/>
          <a:stretch/>
        </p:blipFill>
        <p:spPr>
          <a:xfrm>
            <a:off x="648069" y="861135"/>
            <a:ext cx="8327255" cy="5708342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64045BE-6BC5-4812-B3FD-97B8609C43AF}"/>
              </a:ext>
            </a:extLst>
          </p:cNvPr>
          <p:cNvSpPr/>
          <p:nvPr/>
        </p:nvSpPr>
        <p:spPr>
          <a:xfrm>
            <a:off x="2303757" y="173920"/>
            <a:ext cx="53970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600" b="1" dirty="0">
                <a:solidFill>
                  <a:schemeClr val="accent1">
                    <a:lumMod val="75000"/>
                  </a:schemeClr>
                </a:solidFill>
              </a:rPr>
              <a:t>CREACIÓN DE PAQUETES</a:t>
            </a:r>
            <a:endParaRPr lang="es-PE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82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2AF79EE-7B32-487D-9809-63683994C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53" y="2108614"/>
            <a:ext cx="9115147" cy="3649133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En la</a:t>
            </a:r>
            <a:r>
              <a:rPr lang="es-PE" dirty="0" smtClean="0"/>
              <a:t> </a:t>
            </a:r>
            <a:r>
              <a:rPr lang="es-PE" dirty="0"/>
              <a:t>Ferretería “Roca Solida S.A."  </a:t>
            </a:r>
            <a:r>
              <a:rPr lang="es-PE" dirty="0" smtClean="0"/>
              <a:t>se generó los siguientes caso:</a:t>
            </a:r>
            <a:endParaRPr lang="es-PE" dirty="0"/>
          </a:p>
          <a:p>
            <a:r>
              <a:rPr lang="es-PE" dirty="0"/>
              <a:t>Modelamiento de </a:t>
            </a:r>
            <a:r>
              <a:rPr lang="es-PE" dirty="0" smtClean="0"/>
              <a:t>tablas.</a:t>
            </a:r>
            <a:endParaRPr lang="es-PE" dirty="0"/>
          </a:p>
          <a:p>
            <a:r>
              <a:rPr lang="es-PE" dirty="0" smtClean="0"/>
              <a:t>Creación de Esquema.</a:t>
            </a:r>
            <a:endParaRPr lang="es-PE" dirty="0"/>
          </a:p>
          <a:p>
            <a:r>
              <a:rPr lang="es-PE" dirty="0" smtClean="0"/>
              <a:t>Creación de CRUD.</a:t>
            </a:r>
            <a:endParaRPr lang="es-PE" dirty="0"/>
          </a:p>
          <a:p>
            <a:r>
              <a:rPr lang="es-PE" dirty="0"/>
              <a:t>Generar </a:t>
            </a:r>
            <a:r>
              <a:rPr lang="es-PE" dirty="0" smtClean="0"/>
              <a:t>transacción </a:t>
            </a:r>
            <a:r>
              <a:rPr lang="es-PE" dirty="0"/>
              <a:t>de </a:t>
            </a:r>
            <a:r>
              <a:rPr lang="es-PE" dirty="0" smtClean="0"/>
              <a:t>venta.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730125C-09F1-4472-B266-A661575AE507}"/>
              </a:ext>
            </a:extLst>
          </p:cNvPr>
          <p:cNvSpPr/>
          <p:nvPr/>
        </p:nvSpPr>
        <p:spPr>
          <a:xfrm>
            <a:off x="1596093" y="743634"/>
            <a:ext cx="72945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chemeClr val="accent1">
                    <a:lumMod val="75000"/>
                  </a:schemeClr>
                </a:solidFill>
              </a:rPr>
              <a:t>FERRETERIA “ROCA SOLIDA S.A." </a:t>
            </a:r>
          </a:p>
        </p:txBody>
      </p:sp>
    </p:spTree>
    <p:extLst>
      <p:ext uri="{BB962C8B-B14F-4D97-AF65-F5344CB8AC3E}">
        <p14:creationId xmlns:p14="http://schemas.microsoft.com/office/powerpoint/2010/main" val="98172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5F8E946-C7A0-4946-995E-96C496E50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" y="662608"/>
            <a:ext cx="8839950" cy="589721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8CFCB841-D43A-47D1-A742-A00AB4FC7FDA}"/>
              </a:ext>
            </a:extLst>
          </p:cNvPr>
          <p:cNvSpPr/>
          <p:nvPr/>
        </p:nvSpPr>
        <p:spPr>
          <a:xfrm>
            <a:off x="1900893" y="147287"/>
            <a:ext cx="65838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600" b="1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s-PE" sz="3600" b="1" dirty="0">
                <a:solidFill>
                  <a:schemeClr val="accent1">
                    <a:lumMod val="75000"/>
                  </a:schemeClr>
                </a:solidFill>
              </a:rPr>
              <a:t>ODELO ENTIDAD - RELACIÓN</a:t>
            </a:r>
          </a:p>
        </p:txBody>
      </p:sp>
    </p:spTree>
    <p:extLst>
      <p:ext uri="{BB962C8B-B14F-4D97-AF65-F5344CB8AC3E}">
        <p14:creationId xmlns:p14="http://schemas.microsoft.com/office/powerpoint/2010/main" val="318281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E288BA3-DEF2-41B7-8E8B-4FCB315CB9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83" t="8932" r="36286" b="57282"/>
          <a:stretch/>
        </p:blipFill>
        <p:spPr>
          <a:xfrm>
            <a:off x="4083728" y="1056443"/>
            <a:ext cx="5172314" cy="383515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E1D011D-460F-418A-A84B-F21613A753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413" b="12362"/>
          <a:stretch/>
        </p:blipFill>
        <p:spPr>
          <a:xfrm>
            <a:off x="710215" y="914400"/>
            <a:ext cx="3187084" cy="587701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218B3CCE-5509-4683-B5DC-C98B97C49CF1}"/>
              </a:ext>
            </a:extLst>
          </p:cNvPr>
          <p:cNvSpPr/>
          <p:nvPr/>
        </p:nvSpPr>
        <p:spPr>
          <a:xfrm>
            <a:off x="2303757" y="173920"/>
            <a:ext cx="54606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600" b="1" dirty="0">
                <a:solidFill>
                  <a:schemeClr val="accent1">
                    <a:lumMod val="75000"/>
                  </a:schemeClr>
                </a:solidFill>
              </a:rPr>
              <a:t>CREACIÓN DEL ESQUEMA</a:t>
            </a:r>
            <a:endParaRPr lang="es-PE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22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1B93E3B-294C-425A-8105-54A28112E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413" b="12362"/>
          <a:stretch/>
        </p:blipFill>
        <p:spPr>
          <a:xfrm>
            <a:off x="1029811" y="816746"/>
            <a:ext cx="3187084" cy="587701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61682CE-5FD9-4DCE-9301-DA31A9F27A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083" t="12362" r="36505" b="29838"/>
          <a:stretch/>
        </p:blipFill>
        <p:spPr>
          <a:xfrm>
            <a:off x="4557205" y="911683"/>
            <a:ext cx="4341181" cy="555397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0A1003A-8D6A-4C81-AD10-34CA2C8B1832}"/>
              </a:ext>
            </a:extLst>
          </p:cNvPr>
          <p:cNvSpPr/>
          <p:nvPr/>
        </p:nvSpPr>
        <p:spPr>
          <a:xfrm>
            <a:off x="2303757" y="173920"/>
            <a:ext cx="56854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600" b="1" dirty="0">
                <a:solidFill>
                  <a:schemeClr val="accent1">
                    <a:lumMod val="75000"/>
                  </a:schemeClr>
                </a:solidFill>
              </a:rPr>
              <a:t>CREACIÓN DE LAS TABLAS</a:t>
            </a:r>
            <a:endParaRPr lang="es-PE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05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6B1826F-35C6-4823-AB4D-FB385BF651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10" t="16957" r="24563" b="24144"/>
          <a:stretch/>
        </p:blipFill>
        <p:spPr>
          <a:xfrm>
            <a:off x="4128114" y="945471"/>
            <a:ext cx="4891596" cy="567283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08834F4-9D94-4611-A8CC-6F6D01FCAC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413" b="12362"/>
          <a:stretch/>
        </p:blipFill>
        <p:spPr>
          <a:xfrm>
            <a:off x="834502" y="816746"/>
            <a:ext cx="3187084" cy="587701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69B0AF0-4555-4C93-B5EC-69BEC330801B}"/>
              </a:ext>
            </a:extLst>
          </p:cNvPr>
          <p:cNvSpPr/>
          <p:nvPr/>
        </p:nvSpPr>
        <p:spPr>
          <a:xfrm>
            <a:off x="2303757" y="173920"/>
            <a:ext cx="56854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600" b="1" dirty="0">
                <a:solidFill>
                  <a:schemeClr val="accent1">
                    <a:lumMod val="75000"/>
                  </a:schemeClr>
                </a:solidFill>
              </a:rPr>
              <a:t>CREACIÓN DE LAS TABLAS</a:t>
            </a:r>
            <a:endParaRPr lang="es-PE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67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7B09D2E-F25D-4E6A-A54C-E916B7C2B9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37" t="11521" r="18083" b="11974"/>
          <a:stretch/>
        </p:blipFill>
        <p:spPr>
          <a:xfrm>
            <a:off x="3906176" y="1018712"/>
            <a:ext cx="5140169" cy="55951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7FCA221-3D92-4673-8D35-466536FCED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413" b="12362"/>
          <a:stretch/>
        </p:blipFill>
        <p:spPr>
          <a:xfrm>
            <a:off x="577049" y="805648"/>
            <a:ext cx="3187084" cy="587701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F26CC4B-873F-4E30-A0C7-AEFA1D1248F2}"/>
              </a:ext>
            </a:extLst>
          </p:cNvPr>
          <p:cNvSpPr/>
          <p:nvPr/>
        </p:nvSpPr>
        <p:spPr>
          <a:xfrm>
            <a:off x="2303757" y="173920"/>
            <a:ext cx="56854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600" b="1" dirty="0">
                <a:solidFill>
                  <a:schemeClr val="accent1">
                    <a:lumMod val="75000"/>
                  </a:schemeClr>
                </a:solidFill>
              </a:rPr>
              <a:t>CREACIÓN DE LAS TABLAS</a:t>
            </a:r>
            <a:endParaRPr lang="es-PE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31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725FB66-C651-4ECD-96A4-340B1E71CD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31" r="53908" b="8090"/>
          <a:stretch/>
        </p:blipFill>
        <p:spPr>
          <a:xfrm>
            <a:off x="476435" y="1091952"/>
            <a:ext cx="8543278" cy="5766047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5366CA1-BFCB-4660-A999-7549D8E0AD7B}"/>
              </a:ext>
            </a:extLst>
          </p:cNvPr>
          <p:cNvSpPr/>
          <p:nvPr/>
        </p:nvSpPr>
        <p:spPr>
          <a:xfrm>
            <a:off x="2303757" y="173920"/>
            <a:ext cx="53970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600" b="1" dirty="0">
                <a:solidFill>
                  <a:schemeClr val="accent1">
                    <a:lumMod val="75000"/>
                  </a:schemeClr>
                </a:solidFill>
              </a:rPr>
              <a:t>CREACIÓN DE PAQUETES</a:t>
            </a:r>
            <a:endParaRPr lang="es-PE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931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174C36A-B3A9-4D2A-94D7-F7AFD1C4BF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38" r="50000" b="10809"/>
          <a:stretch/>
        </p:blipFill>
        <p:spPr>
          <a:xfrm>
            <a:off x="506027" y="1056443"/>
            <a:ext cx="8300622" cy="5681709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1C5B4A7-4FC6-4CFF-BEE7-805D38407331}"/>
              </a:ext>
            </a:extLst>
          </p:cNvPr>
          <p:cNvSpPr/>
          <p:nvPr/>
        </p:nvSpPr>
        <p:spPr>
          <a:xfrm>
            <a:off x="2303757" y="173920"/>
            <a:ext cx="53970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600" b="1" dirty="0">
                <a:solidFill>
                  <a:schemeClr val="accent1">
                    <a:lumMod val="75000"/>
                  </a:schemeClr>
                </a:solidFill>
              </a:rPr>
              <a:t>CREACIÓN DE PAQUETES</a:t>
            </a:r>
            <a:endParaRPr lang="es-PE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8578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97</Words>
  <Application>Microsoft Office PowerPoint</Application>
  <PresentationFormat>Panorámica</PresentationFormat>
  <Paragraphs>25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Trebuchet MS</vt:lpstr>
      <vt:lpstr>Wingdings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Harley</dc:creator>
  <cp:lastModifiedBy>Oracle</cp:lastModifiedBy>
  <cp:revision>8</cp:revision>
  <dcterms:created xsi:type="dcterms:W3CDTF">2019-05-01T06:08:49Z</dcterms:created>
  <dcterms:modified xsi:type="dcterms:W3CDTF">2019-05-05T13:23:43Z</dcterms:modified>
</cp:coreProperties>
</file>