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79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8D67-75F5-48A8-8CD6-136D9E4D4B92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D468-32BE-4410-93D9-1BF2720179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72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8D67-75F5-48A8-8CD6-136D9E4D4B92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D468-32BE-4410-93D9-1BF2720179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782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8D67-75F5-48A8-8CD6-136D9E4D4B92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D468-32BE-4410-93D9-1BF2720179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34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8D67-75F5-48A8-8CD6-136D9E4D4B92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D468-32BE-4410-93D9-1BF2720179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3609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8D67-75F5-48A8-8CD6-136D9E4D4B92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8F9D468-32BE-4410-93D9-1BF2720179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4520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8D67-75F5-48A8-8CD6-136D9E4D4B92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D468-32BE-4410-93D9-1BF2720179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1955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8D67-75F5-48A8-8CD6-136D9E4D4B92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D468-32BE-4410-93D9-1BF2720179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2825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8D67-75F5-48A8-8CD6-136D9E4D4B92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D468-32BE-4410-93D9-1BF2720179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1630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8D67-75F5-48A8-8CD6-136D9E4D4B92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D468-32BE-4410-93D9-1BF2720179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94123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8D67-75F5-48A8-8CD6-136D9E4D4B92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D468-32BE-4410-93D9-1BF2720179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2571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8D67-75F5-48A8-8CD6-136D9E4D4B92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D468-32BE-4410-93D9-1BF2720179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458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8D67-75F5-48A8-8CD6-136D9E4D4B92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D468-32BE-4410-93D9-1BF2720179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8730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8D67-75F5-48A8-8CD6-136D9E4D4B92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D468-32BE-4410-93D9-1BF2720179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58426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8D67-75F5-48A8-8CD6-136D9E4D4B92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D468-32BE-4410-93D9-1BF2720179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8518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8D67-75F5-48A8-8CD6-136D9E4D4B92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D468-32BE-4410-93D9-1BF2720179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38686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8D67-75F5-48A8-8CD6-136D9E4D4B92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D468-32BE-4410-93D9-1BF2720179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17863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8D67-75F5-48A8-8CD6-136D9E4D4B92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D468-32BE-4410-93D9-1BF2720179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1767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8D67-75F5-48A8-8CD6-136D9E4D4B92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D468-32BE-4410-93D9-1BF2720179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01761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8D67-75F5-48A8-8CD6-136D9E4D4B92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D468-32BE-4410-93D9-1BF2720179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23084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8D67-75F5-48A8-8CD6-136D9E4D4B92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D468-32BE-4410-93D9-1BF2720179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5403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8D67-75F5-48A8-8CD6-136D9E4D4B92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D468-32BE-4410-93D9-1BF2720179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782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8D67-75F5-48A8-8CD6-136D9E4D4B92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D468-32BE-4410-93D9-1BF2720179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651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8D67-75F5-48A8-8CD6-136D9E4D4B92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D468-32BE-4410-93D9-1BF2720179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54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8D67-75F5-48A8-8CD6-136D9E4D4B92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D468-32BE-4410-93D9-1BF272017975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7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8D67-75F5-48A8-8CD6-136D9E4D4B92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D468-32BE-4410-93D9-1BF272017975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5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8D67-75F5-48A8-8CD6-136D9E4D4B92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D468-32BE-4410-93D9-1BF2720179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644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8D67-75F5-48A8-8CD6-136D9E4D4B92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D468-32BE-4410-93D9-1BF2720179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8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8D67-75F5-48A8-8CD6-136D9E4D4B92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D468-32BE-4410-93D9-1BF2720179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7946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DF98D67-75F5-48A8-8CD6-136D9E4D4B92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9D468-32BE-4410-93D9-1BF2720179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423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F98D67-75F5-48A8-8CD6-136D9E4D4B92}" type="datetimeFigureOut">
              <a:rPr lang="es-PE" smtClean="0"/>
              <a:t>05/05/2019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F9D468-32BE-4410-93D9-1BF2720179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367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1"/>
            <a:ext cx="10058400" cy="5968420"/>
          </a:xfrm>
        </p:spPr>
        <p:txBody>
          <a:bodyPr>
            <a:normAutofit fontScale="90000"/>
          </a:bodyPr>
          <a:lstStyle/>
          <a:p>
            <a:r>
              <a:rPr lang="es-PE" sz="4000" dirty="0" smtClean="0"/>
              <a:t>EXAMEN FINAL</a:t>
            </a:r>
            <a:br>
              <a:rPr lang="es-PE" sz="4000" dirty="0" smtClean="0"/>
            </a:br>
            <a:r>
              <a:rPr lang="es-PE" sz="4000" dirty="0"/>
              <a:t/>
            </a:r>
            <a:br>
              <a:rPr lang="es-PE" sz="4000" dirty="0"/>
            </a:br>
            <a:r>
              <a:rPr lang="es-PE" sz="4000" dirty="0" smtClean="0"/>
              <a:t>PROYECTO : GESTION DE STOCK </a:t>
            </a:r>
            <a:br>
              <a:rPr lang="es-PE" sz="4000" dirty="0" smtClean="0"/>
            </a:br>
            <a:r>
              <a:rPr lang="es-PE" sz="4000" dirty="0"/>
              <a:t/>
            </a:r>
            <a:br>
              <a:rPr lang="es-PE" sz="4000" dirty="0"/>
            </a:br>
            <a:r>
              <a:rPr lang="es-PE" sz="4000" dirty="0" smtClean="0"/>
              <a:t>INTEGRANTE :</a:t>
            </a:r>
            <a:br>
              <a:rPr lang="es-PE" sz="4000" dirty="0" smtClean="0"/>
            </a:br>
            <a:r>
              <a:rPr lang="es-PE" sz="4000" dirty="0" smtClean="0"/>
              <a:t>LIBERATO FERNANDEZ, CESAR</a:t>
            </a:r>
            <a:br>
              <a:rPr lang="es-PE" sz="4000" dirty="0" smtClean="0"/>
            </a:br>
            <a:r>
              <a:rPr lang="es-PE" sz="4000" dirty="0" smtClean="0"/>
              <a:t>PROFESOR:</a:t>
            </a:r>
            <a:br>
              <a:rPr lang="es-PE" sz="4000" dirty="0" smtClean="0"/>
            </a:br>
            <a:r>
              <a:rPr lang="es-PE" sz="4000" dirty="0" smtClean="0"/>
              <a:t>GUSTAVO CORONEL</a:t>
            </a:r>
            <a:br>
              <a:rPr lang="es-PE" sz="4000" dirty="0" smtClean="0"/>
            </a:br>
            <a:r>
              <a:rPr lang="es-PE" sz="4000" dirty="0"/>
              <a:t/>
            </a:r>
            <a:br>
              <a:rPr lang="es-PE" sz="4000" dirty="0"/>
            </a:b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3216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PREGUNTAS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PE" dirty="0"/>
              <a:t>Explicar el caso (6 tablas mínimo)</a:t>
            </a:r>
          </a:p>
          <a:p>
            <a:r>
              <a:rPr lang="es-PE" dirty="0" smtClean="0"/>
              <a:t>Modelar </a:t>
            </a:r>
            <a:r>
              <a:rPr lang="es-PE" dirty="0"/>
              <a:t>el caso </a:t>
            </a:r>
          </a:p>
          <a:p>
            <a:r>
              <a:rPr lang="es-PE" dirty="0" smtClean="0"/>
              <a:t>Generar </a:t>
            </a:r>
            <a:r>
              <a:rPr lang="es-PE" dirty="0"/>
              <a:t>el script de creación del esquema</a:t>
            </a:r>
          </a:p>
          <a:p>
            <a:r>
              <a:rPr lang="es-PE" dirty="0" smtClean="0"/>
              <a:t>Script </a:t>
            </a:r>
            <a:r>
              <a:rPr lang="es-PE" dirty="0"/>
              <a:t>de carga de datos</a:t>
            </a:r>
          </a:p>
          <a:p>
            <a:r>
              <a:rPr lang="es-PE" dirty="0" smtClean="0"/>
              <a:t>Programar </a:t>
            </a:r>
            <a:r>
              <a:rPr lang="es-PE" dirty="0"/>
              <a:t>un Paquete de un CRUD</a:t>
            </a:r>
          </a:p>
          <a:p>
            <a:r>
              <a:rPr lang="es-PE" dirty="0" smtClean="0"/>
              <a:t>Programar </a:t>
            </a:r>
            <a:r>
              <a:rPr lang="es-PE" dirty="0"/>
              <a:t>un proceso simple (Transacción)</a:t>
            </a:r>
          </a:p>
          <a:p>
            <a:r>
              <a:rPr lang="es-PE" dirty="0" smtClean="0"/>
              <a:t>Consulta </a:t>
            </a:r>
            <a:r>
              <a:rPr lang="es-PE" dirty="0"/>
              <a:t>de resumen de datos </a:t>
            </a:r>
            <a:r>
              <a:rPr lang="es-PE" dirty="0" smtClean="0"/>
              <a:t>  </a:t>
            </a:r>
            <a:r>
              <a:rPr lang="es-PE" dirty="0"/>
              <a:t>(2 consultas complejas de varias tablas con SP y Tablas Temporales)</a:t>
            </a:r>
          </a:p>
          <a:p>
            <a:r>
              <a:rPr lang="es-PE" dirty="0" smtClean="0"/>
              <a:t>Proceso </a:t>
            </a:r>
            <a:r>
              <a:rPr lang="es-PE" dirty="0"/>
              <a:t>complejo. Transacción para procesar varias filas.</a:t>
            </a:r>
          </a:p>
        </p:txBody>
      </p:sp>
    </p:spTree>
    <p:extLst>
      <p:ext uri="{BB962C8B-B14F-4D97-AF65-F5344CB8AC3E}">
        <p14:creationId xmlns:p14="http://schemas.microsoft.com/office/powerpoint/2010/main" val="366898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EXPLICACION DEL CASO</a:t>
            </a:r>
            <a:endParaRPr lang="es-PE" dirty="0"/>
          </a:p>
        </p:txBody>
      </p:sp>
      <p:pic>
        <p:nvPicPr>
          <p:cNvPr id="1026" name="Picture 2" descr="Imagen relacionad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2" y="2438399"/>
            <a:ext cx="5073448" cy="380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06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MODELAMIENTO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359" t="18327" r="32160" b="35261"/>
          <a:stretch/>
        </p:blipFill>
        <p:spPr>
          <a:xfrm>
            <a:off x="2651760" y="2239832"/>
            <a:ext cx="8425543" cy="427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06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73183"/>
          </a:xfrm>
        </p:spPr>
        <p:txBody>
          <a:bodyPr/>
          <a:lstStyle/>
          <a:p>
            <a:r>
              <a:rPr lang="es-PE" dirty="0" smtClean="0"/>
              <a:t>CREACION DE ESQUEMA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120" t="23763" r="55414" b="62439"/>
          <a:stretch/>
        </p:blipFill>
        <p:spPr>
          <a:xfrm>
            <a:off x="1504847" y="1658983"/>
            <a:ext cx="3955044" cy="125403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20616" t="27768" r="38924" b="14733"/>
          <a:stretch/>
        </p:blipFill>
        <p:spPr>
          <a:xfrm>
            <a:off x="5682343" y="2181496"/>
            <a:ext cx="6348549" cy="42062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20617" t="42232" r="56693" b="12233"/>
          <a:stretch/>
        </p:blipFill>
        <p:spPr>
          <a:xfrm>
            <a:off x="1645920" y="3174274"/>
            <a:ext cx="3761719" cy="33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16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3695" y="411480"/>
            <a:ext cx="10018713" cy="907869"/>
          </a:xfrm>
        </p:spPr>
        <p:txBody>
          <a:bodyPr/>
          <a:lstStyle/>
          <a:p>
            <a:r>
              <a:rPr lang="es-PE" dirty="0" smtClean="0"/>
              <a:t>CARGA DE DATOS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354" t="23345" r="50731" b="38271"/>
          <a:stretch/>
        </p:blipFill>
        <p:spPr>
          <a:xfrm>
            <a:off x="498739" y="2286000"/>
            <a:ext cx="4452084" cy="330904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21320" t="23482" r="7096" b="37768"/>
          <a:stretch/>
        </p:blipFill>
        <p:spPr>
          <a:xfrm>
            <a:off x="5068389" y="1972491"/>
            <a:ext cx="7249885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9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57352"/>
            <a:ext cx="10018713" cy="788277"/>
          </a:xfrm>
        </p:spPr>
        <p:txBody>
          <a:bodyPr>
            <a:normAutofit/>
          </a:bodyPr>
          <a:lstStyle/>
          <a:p>
            <a:r>
              <a:rPr lang="es-PE" dirty="0" smtClean="0"/>
              <a:t>CONSULTA COMPLEJA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6958" y="1279633"/>
            <a:ext cx="9362366" cy="664781"/>
          </a:xfrm>
        </p:spPr>
        <p:txBody>
          <a:bodyPr>
            <a:normAutofit/>
          </a:bodyPr>
          <a:lstStyle/>
          <a:p>
            <a:r>
              <a:rPr lang="es-PE" sz="1800" dirty="0" smtClean="0"/>
              <a:t>LISTAR LAS TIENDAS Y LOS PRODUCTOS QUE NO PUEDEN ATENDER LA DEMANDA.</a:t>
            </a:r>
            <a:endParaRPr lang="es-PE" sz="1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103" y="1944414"/>
            <a:ext cx="8867775" cy="438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00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746" y="383351"/>
            <a:ext cx="10018713" cy="829491"/>
          </a:xfrm>
        </p:spPr>
        <p:txBody>
          <a:bodyPr/>
          <a:lstStyle/>
          <a:p>
            <a:r>
              <a:rPr lang="es-PE" dirty="0" smtClean="0"/>
              <a:t>PROCESO SIMPLE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2011681"/>
            <a:ext cx="2552113" cy="3779520"/>
          </a:xfrm>
        </p:spPr>
        <p:txBody>
          <a:bodyPr/>
          <a:lstStyle/>
          <a:p>
            <a:r>
              <a:rPr lang="es-PE" dirty="0" smtClean="0"/>
              <a:t>TRANSACCION PARA ACTUALIZAR STOCK DE PRODUCTO DE UNA TIENDA</a:t>
            </a:r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0216" t="20982" r="37517" b="12767"/>
          <a:stretch/>
        </p:blipFill>
        <p:spPr>
          <a:xfrm>
            <a:off x="5212079" y="1212842"/>
            <a:ext cx="5995851" cy="553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34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49179" y="352698"/>
            <a:ext cx="10018713" cy="822960"/>
          </a:xfrm>
        </p:spPr>
        <p:txBody>
          <a:bodyPr>
            <a:normAutofit/>
          </a:bodyPr>
          <a:lstStyle/>
          <a:p>
            <a:r>
              <a:rPr lang="es-PE" dirty="0" smtClean="0"/>
              <a:t>PROCESO COMPLEJO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35671" y="2196736"/>
            <a:ext cx="3832272" cy="3145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 smtClean="0"/>
              <a:t>AL RECIBIR UN PEDIDO UNA TIENDA, PRIMERO CONSULTA SU STOCK, PARA ATENDERLO, SI NO TIENE O LE FALTA STOCK, GENERA PEDIDO A OTRAS TIENDAS, PARA COMPLETAR EL PEDIDO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0618" t="21339" r="44042" b="12768"/>
          <a:stretch/>
        </p:blipFill>
        <p:spPr>
          <a:xfrm>
            <a:off x="5094515" y="1175658"/>
            <a:ext cx="7001693" cy="559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262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135</TotalTime>
  <Words>137</Words>
  <Application>Microsoft Office PowerPoint</Application>
  <PresentationFormat>Panorámica</PresentationFormat>
  <Paragraphs>20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Corbel</vt:lpstr>
      <vt:lpstr>Wingdings 2</vt:lpstr>
      <vt:lpstr>HDOfficeLightV0</vt:lpstr>
      <vt:lpstr>Parallax</vt:lpstr>
      <vt:lpstr>EXAMEN FINAL  PROYECTO : GESTION DE STOCK   INTEGRANTE : LIBERATO FERNANDEZ, CESAR PROFESOR: GUSTAVO CORONEL  </vt:lpstr>
      <vt:lpstr>PREGUNTAS</vt:lpstr>
      <vt:lpstr>EXPLICACION DEL CASO</vt:lpstr>
      <vt:lpstr>MODELAMIENTO</vt:lpstr>
      <vt:lpstr>CREACION DE ESQUEMA</vt:lpstr>
      <vt:lpstr>CARGA DE DATOS</vt:lpstr>
      <vt:lpstr>CONSULTA COMPLEJA</vt:lpstr>
      <vt:lpstr>PROCESO SIMPLE</vt:lpstr>
      <vt:lpstr>PROCESO COMPLEJO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FINAL  PROYECTO : GESTION DE STOCK   INTEGRANTE : LIBERATO FERNANDEZ, CESAR PROFESOR: GUSTAVO CORONEL</dc:title>
  <dc:creator>Usuario de Windows</dc:creator>
  <cp:lastModifiedBy>Oracle</cp:lastModifiedBy>
  <cp:revision>5</cp:revision>
  <dcterms:created xsi:type="dcterms:W3CDTF">2019-05-05T12:57:11Z</dcterms:created>
  <dcterms:modified xsi:type="dcterms:W3CDTF">2019-05-05T16:10:12Z</dcterms:modified>
</cp:coreProperties>
</file>