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9" r:id="rId5"/>
    <p:sldId id="260" r:id="rId6"/>
    <p:sldId id="261" r:id="rId7"/>
  </p:sldIdLst>
  <p:sldSz cx="9144000" cy="5145088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0CA3D7"/>
    <a:srgbClr val="383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8" autoAdjust="0"/>
    <p:restoredTop sz="94648" autoAdjust="0"/>
  </p:normalViewPr>
  <p:slideViewPr>
    <p:cSldViewPr>
      <p:cViewPr varScale="1">
        <p:scale>
          <a:sx n="90" d="100"/>
          <a:sy n="90" d="100"/>
        </p:scale>
        <p:origin x="1014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100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6BBE58EA-082E-4047-BC6B-A82D59E785DD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02287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076575"/>
            <a:ext cx="4319587" cy="8636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013200"/>
            <a:ext cx="4319587" cy="53975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altLang="ru-RU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4694A-D53C-4690-96E9-799116F5613A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286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23825"/>
            <a:ext cx="2051050" cy="4608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23825"/>
            <a:ext cx="6003925" cy="4608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2BCA77-4C20-4BA6-B170-176626FC81E8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37733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F27DC-AF83-459B-BBCF-7F8361EA28D0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1566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3323E-ED2D-4191-BB03-9CDF3C91C0E3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8959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05928A-78B9-4E2F-81FE-2F774AFFAF74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98220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3350" y="1204913"/>
            <a:ext cx="3565525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204913"/>
            <a:ext cx="3565525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203C0-140C-46A8-A50C-C749245C4D90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0620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6FB41-8C4F-438D-9C97-BC88CC433633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7024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4B31B-F6E7-4EB6-B50D-CF67560BBF1A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9658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5E9EF-499A-4439-A1B4-07D43894E533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58735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B3054-5B83-4C6F-9D96-BD158E7506C9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878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19F02-0413-420C-84E6-7D776A2BE076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3931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EB2485-B7D9-4509-A6FA-508DF9493171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0390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1F08E-8909-4195-930D-6FC752554FAD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7471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5938" y="188913"/>
            <a:ext cx="1820862" cy="4411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3350" y="188913"/>
            <a:ext cx="5310188" cy="4411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06852-6D9A-4ADC-A7DC-2FE0C1E5CCF0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125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AB8D2-122D-4AC3-A2A2-367B7F85D935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125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222375"/>
            <a:ext cx="4027487" cy="350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2375"/>
            <a:ext cx="4027488" cy="350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D23CF-065F-47BB-B7D2-4B08C623C4FF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447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EBB7D-679A-48F1-9B83-4267EE90F964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109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BBAB7-2FDF-489C-B34B-D424F282FC35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4818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7CDF3-DD16-4A9E-A7B7-6391F8ADD6A2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523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5A525-53B3-42AB-BBF7-FA39F6C72B0D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8896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1F9D9-0A12-4BE6-A988-842DE11E9D19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6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3825"/>
            <a:ext cx="8207375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22375"/>
            <a:ext cx="8207375" cy="350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</a:defRPr>
            </a:lvl1pPr>
          </a:lstStyle>
          <a:p>
            <a:fld id="{B1F52031-2A7E-47E9-A921-6FDEA16CC47E}" type="slidenum">
              <a:rPr lang="ru-RU" altLang="ru-RU"/>
              <a:pPr/>
              <a:t>‹Nº›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4938" y="188913"/>
            <a:ext cx="7270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204913"/>
            <a:ext cx="7283450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38393B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38393B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38393B"/>
                </a:solidFill>
              </a:defRPr>
            </a:lvl1pPr>
          </a:lstStyle>
          <a:p>
            <a:fld id="{D66DB5C5-731F-44E4-BACA-F6F3B089F2FD}" type="slidenum">
              <a:rPr lang="ru-RU" altLang="ru-RU"/>
              <a:pPr/>
              <a:t>‹Nº›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38393B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93B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38393B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93B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8393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8393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8393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8393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8393B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-29842" y="2140496"/>
            <a:ext cx="3275855" cy="1204912"/>
          </a:xfrm>
        </p:spPr>
        <p:txBody>
          <a:bodyPr/>
          <a:lstStyle/>
          <a:p>
            <a:r>
              <a:rPr lang="es-ES" altLang="ru-RU" sz="2800" dirty="0"/>
              <a:t>INTELIGENCIA DE NEGOCIOS</a:t>
            </a:r>
            <a:endParaRPr lang="en-US" altLang="ru-RU" sz="2800" dirty="0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-29842" y="3221615"/>
            <a:ext cx="3995936" cy="35904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9pPr>
          </a:lstStyle>
          <a:p>
            <a:r>
              <a:rPr lang="en-US" altLang="ru-RU" sz="18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INFORME N° 1</a:t>
            </a:r>
            <a:endParaRPr lang="uk-UA" altLang="ru-RU" sz="180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FE554B-9AF8-404B-A839-DF8D70A1A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6399"/>
            <a:ext cx="1692697" cy="41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id="{435C6546-2B3C-473F-8248-A7272660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842" y="3579657"/>
            <a:ext cx="4535487" cy="129714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9pPr>
          </a:lstStyle>
          <a:p>
            <a:r>
              <a:rPr lang="es-ES" altLang="ru-RU" sz="1600" b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Profesor: Gustavo Coronel</a:t>
            </a:r>
          </a:p>
          <a:p>
            <a:r>
              <a:rPr lang="es-ES" altLang="ru-RU" sz="1600" b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Integrantes: - León Crispín Jeferson</a:t>
            </a:r>
          </a:p>
          <a:p>
            <a:r>
              <a:rPr lang="es-ES" altLang="ru-RU" sz="1600" b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	     - Liñan Muñoz Claudia</a:t>
            </a:r>
          </a:p>
          <a:p>
            <a:r>
              <a:rPr lang="es-ES" altLang="ru-RU" sz="1600" b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	     - Olazabal Mendoza Orlando</a:t>
            </a:r>
            <a:endParaRPr lang="uk-UA" altLang="ru-RU" sz="1600" b="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EF96-414B-4173-9C09-91E1F4D723B8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04788"/>
            <a:ext cx="8353425" cy="919162"/>
          </a:xfrm>
        </p:spPr>
        <p:txBody>
          <a:bodyPr/>
          <a:lstStyle/>
          <a:p>
            <a:r>
              <a:rPr lang="en-US" altLang="ru-RU" dirty="0"/>
              <a:t>HANGAR 1</a:t>
            </a:r>
            <a:endParaRPr lang="uk-UA" altLang="ru-RU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04913"/>
            <a:ext cx="8353425" cy="34575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>
                <a:ea typeface="굴림" pitchFamily="34" charset="-127"/>
              </a:rPr>
              <a:t>Hangar 1 es el </a:t>
            </a:r>
            <a:r>
              <a:rPr lang="en-US" altLang="ko-KR" sz="1800" dirty="0" err="1">
                <a:ea typeface="굴림" pitchFamily="34" charset="-127"/>
              </a:rPr>
              <a:t>único</a:t>
            </a:r>
            <a:r>
              <a:rPr lang="en-US" altLang="ko-KR" sz="1800" dirty="0">
                <a:ea typeface="굴림" pitchFamily="34" charset="-127"/>
              </a:rPr>
              <a:t> </a:t>
            </a:r>
            <a:r>
              <a:rPr lang="en-US" altLang="ko-KR" sz="1800" dirty="0" err="1">
                <a:ea typeface="굴림" pitchFamily="34" charset="-127"/>
              </a:rPr>
              <a:t>centro</a:t>
            </a:r>
            <a:r>
              <a:rPr lang="en-US" altLang="ko-KR" sz="1800" dirty="0">
                <a:ea typeface="굴림" pitchFamily="34" charset="-127"/>
              </a:rPr>
              <a:t> </a:t>
            </a:r>
            <a:r>
              <a:rPr lang="en-US" altLang="ko-KR" sz="1800" dirty="0" err="1">
                <a:ea typeface="굴림" pitchFamily="34" charset="-127"/>
              </a:rPr>
              <a:t>automotriz</a:t>
            </a:r>
            <a:r>
              <a:rPr lang="en-US" altLang="ko-KR" sz="1800" dirty="0">
                <a:ea typeface="굴림" pitchFamily="34" charset="-127"/>
              </a:rPr>
              <a:t> de alto </a:t>
            </a:r>
            <a:r>
              <a:rPr lang="en-US" altLang="ko-KR" sz="1800" dirty="0" err="1">
                <a:ea typeface="굴림" pitchFamily="34" charset="-127"/>
              </a:rPr>
              <a:t>rendimiento</a:t>
            </a:r>
            <a:r>
              <a:rPr lang="en-US" altLang="ko-KR" sz="1800" dirty="0">
                <a:ea typeface="굴림" pitchFamily="34" charset="-127"/>
              </a:rPr>
              <a:t> </a:t>
            </a:r>
            <a:r>
              <a:rPr lang="en-US" altLang="ko-KR" sz="1800" dirty="0" err="1">
                <a:ea typeface="굴림" pitchFamily="34" charset="-127"/>
              </a:rPr>
              <a:t>en</a:t>
            </a:r>
            <a:r>
              <a:rPr lang="en-US" altLang="ko-KR" sz="1800" dirty="0">
                <a:ea typeface="굴림" pitchFamily="34" charset="-127"/>
              </a:rPr>
              <a:t> México, </a:t>
            </a:r>
            <a:r>
              <a:rPr lang="en-US" altLang="ko-KR" sz="1800" dirty="0" err="1">
                <a:ea typeface="굴림" pitchFamily="34" charset="-127"/>
              </a:rPr>
              <a:t>teniendo</a:t>
            </a:r>
            <a:r>
              <a:rPr lang="en-US" altLang="ko-KR" sz="1800" dirty="0">
                <a:ea typeface="굴림" pitchFamily="34" charset="-127"/>
              </a:rPr>
              <a:t> 3 </a:t>
            </a:r>
            <a:r>
              <a:rPr lang="en-US" altLang="ko-KR" sz="1800" dirty="0" err="1">
                <a:ea typeface="굴림" pitchFamily="34" charset="-127"/>
              </a:rPr>
              <a:t>unidades</a:t>
            </a:r>
            <a:r>
              <a:rPr lang="en-US" altLang="ko-KR" sz="1800" dirty="0">
                <a:ea typeface="굴림" pitchFamily="34" charset="-127"/>
              </a:rPr>
              <a:t> de </a:t>
            </a:r>
            <a:r>
              <a:rPr lang="en-US" altLang="ko-KR" sz="1800" dirty="0" err="1">
                <a:ea typeface="굴림" pitchFamily="34" charset="-127"/>
              </a:rPr>
              <a:t>negocio</a:t>
            </a:r>
            <a:r>
              <a:rPr lang="en-US" altLang="ko-KR" sz="1800" dirty="0">
                <a:ea typeface="굴림" pitchFamily="34" charset="-127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 err="1">
                <a:ea typeface="굴림" pitchFamily="34" charset="-127"/>
              </a:rPr>
              <a:t>Speedcenter</a:t>
            </a:r>
            <a:r>
              <a:rPr lang="en-US" altLang="ko-KR" sz="1800" dirty="0">
                <a:ea typeface="굴림" pitchFamily="34" charset="-127"/>
              </a:rPr>
              <a:t>: </a:t>
            </a:r>
            <a:r>
              <a:rPr lang="es-ES" altLang="ko-KR" sz="1800" dirty="0">
                <a:ea typeface="굴림" pitchFamily="34" charset="-127"/>
              </a:rPr>
              <a:t>Potencia y Velocidad, Seguridad y personalización.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ko-KR" sz="1800" dirty="0">
                <a:ea typeface="굴림" pitchFamily="34" charset="-127"/>
              </a:rPr>
              <a:t>Service: Mas valor para tu auto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ko-KR" sz="1800" dirty="0" err="1">
                <a:ea typeface="굴림" pitchFamily="34" charset="-127"/>
              </a:rPr>
              <a:t>Style</a:t>
            </a:r>
            <a:r>
              <a:rPr lang="pt-BR" altLang="ko-KR" sz="1800" dirty="0">
                <a:ea typeface="굴림" pitchFamily="34" charset="-127"/>
              </a:rPr>
              <a:t>: Estilo de vida automotor</a:t>
            </a:r>
          </a:p>
          <a:p>
            <a:pPr marL="0" indent="0">
              <a:buNone/>
            </a:pPr>
            <a:r>
              <a:rPr lang="en-US" altLang="ko-KR" sz="1800" dirty="0">
                <a:ea typeface="굴림" pitchFamily="34" charset="-127"/>
              </a:rPr>
              <a:t>Se </a:t>
            </a:r>
            <a:r>
              <a:rPr lang="en-US" altLang="ko-KR" sz="1800" dirty="0" err="1">
                <a:ea typeface="굴림" pitchFamily="34" charset="-127"/>
              </a:rPr>
              <a:t>dedica</a:t>
            </a:r>
            <a:r>
              <a:rPr lang="en-US" altLang="ko-KR" sz="1800" dirty="0">
                <a:ea typeface="굴림" pitchFamily="34" charset="-127"/>
              </a:rPr>
              <a:t> a </a:t>
            </a:r>
            <a:r>
              <a:rPr lang="en-US" altLang="ko-KR" sz="1800" dirty="0" err="1">
                <a:ea typeface="굴림" pitchFamily="34" charset="-127"/>
              </a:rPr>
              <a:t>brindar</a:t>
            </a:r>
            <a:r>
              <a:rPr lang="en-US" altLang="ko-KR" sz="1800" dirty="0">
                <a:ea typeface="굴림" pitchFamily="34" charset="-127"/>
              </a:rPr>
              <a:t> </a:t>
            </a:r>
            <a:r>
              <a:rPr lang="en-US" altLang="ko-KR" sz="1800" dirty="0" err="1">
                <a:ea typeface="굴림" pitchFamily="34" charset="-127"/>
              </a:rPr>
              <a:t>soporta</a:t>
            </a:r>
            <a:r>
              <a:rPr lang="en-US" altLang="ko-KR" sz="1800" dirty="0">
                <a:ea typeface="굴림" pitchFamily="34" charset="-127"/>
              </a:rPr>
              <a:t> la </a:t>
            </a:r>
            <a:r>
              <a:rPr lang="en-US" altLang="ko-KR" sz="1800" dirty="0" err="1">
                <a:ea typeface="굴림" pitchFamily="34" charset="-127"/>
              </a:rPr>
              <a:t>industria</a:t>
            </a:r>
            <a:r>
              <a:rPr lang="en-US" altLang="ko-KR" sz="1800" dirty="0">
                <a:ea typeface="굴림" pitchFamily="34" charset="-127"/>
              </a:rPr>
              <a:t> </a:t>
            </a:r>
            <a:r>
              <a:rPr lang="en-US" altLang="ko-KR" sz="1800" dirty="0" err="1">
                <a:ea typeface="굴림" pitchFamily="34" charset="-127"/>
              </a:rPr>
              <a:t>automotriz</a:t>
            </a:r>
            <a:r>
              <a:rPr lang="en-US" altLang="ko-KR" sz="1800" dirty="0">
                <a:ea typeface="굴림" pitchFamily="34" charset="-127"/>
              </a:rPr>
              <a:t>, </a:t>
            </a:r>
            <a:r>
              <a:rPr lang="en-US" altLang="ko-KR" sz="1800" dirty="0" err="1">
                <a:ea typeface="굴림" pitchFamily="34" charset="-127"/>
              </a:rPr>
              <a:t>comercializando</a:t>
            </a:r>
            <a:r>
              <a:rPr lang="en-US" altLang="ko-KR" sz="1800" dirty="0">
                <a:ea typeface="굴림" pitchFamily="34" charset="-127"/>
              </a:rPr>
              <a:t> </a:t>
            </a:r>
            <a:r>
              <a:rPr lang="en-US" altLang="ko-KR" sz="1800" dirty="0" err="1">
                <a:ea typeface="굴림" pitchFamily="34" charset="-127"/>
              </a:rPr>
              <a:t>repuestos</a:t>
            </a:r>
            <a:r>
              <a:rPr lang="en-US" altLang="ko-KR" sz="1800" dirty="0">
                <a:ea typeface="굴림" pitchFamily="34" charset="-127"/>
              </a:rPr>
              <a:t> de </a:t>
            </a:r>
            <a:r>
              <a:rPr lang="en-US" altLang="ko-KR" sz="1800" dirty="0" err="1">
                <a:ea typeface="굴림" pitchFamily="34" charset="-127"/>
              </a:rPr>
              <a:t>todo</a:t>
            </a:r>
            <a:r>
              <a:rPr lang="en-US" altLang="ko-KR" sz="1800" dirty="0">
                <a:ea typeface="굴림" pitchFamily="34" charset="-127"/>
              </a:rPr>
              <a:t> </a:t>
            </a:r>
            <a:r>
              <a:rPr lang="en-US" altLang="ko-KR" sz="1800" dirty="0" err="1">
                <a:ea typeface="굴림" pitchFamily="34" charset="-127"/>
              </a:rPr>
              <a:t>tipo</a:t>
            </a:r>
            <a:r>
              <a:rPr lang="en-US" altLang="ko-KR" sz="1800" dirty="0">
                <a:ea typeface="굴림" pitchFamily="34" charset="-127"/>
              </a:rPr>
              <a:t> para los </a:t>
            </a:r>
            <a:r>
              <a:rPr lang="en-US" altLang="ko-KR" sz="1800" dirty="0" err="1">
                <a:ea typeface="굴림" pitchFamily="34" charset="-127"/>
              </a:rPr>
              <a:t>distintos</a:t>
            </a:r>
            <a:r>
              <a:rPr lang="en-US" altLang="ko-KR" sz="1800" dirty="0">
                <a:ea typeface="굴림" pitchFamily="34" charset="-127"/>
              </a:rPr>
              <a:t> dealers y </a:t>
            </a:r>
            <a:r>
              <a:rPr lang="en-US" altLang="ko-KR" sz="1800" dirty="0" err="1">
                <a:ea typeface="굴림" pitchFamily="34" charset="-127"/>
              </a:rPr>
              <a:t>clientes</a:t>
            </a:r>
            <a:r>
              <a:rPr lang="en-US" altLang="ko-KR" sz="1800" dirty="0">
                <a:ea typeface="굴림" pitchFamily="34" charset="-127"/>
              </a:rPr>
              <a:t> finales. </a:t>
            </a:r>
            <a:r>
              <a:rPr lang="en-US" altLang="ko-KR" sz="1800" dirty="0" err="1">
                <a:ea typeface="굴림" pitchFamily="34" charset="-127"/>
              </a:rPr>
              <a:t>En</a:t>
            </a:r>
            <a:r>
              <a:rPr lang="en-US" altLang="ko-KR" sz="1800" dirty="0">
                <a:ea typeface="굴림" pitchFamily="34" charset="-127"/>
              </a:rPr>
              <a:t> </a:t>
            </a:r>
            <a:r>
              <a:rPr lang="en-US" altLang="ko-KR" sz="1800" dirty="0" err="1">
                <a:ea typeface="굴림" pitchFamily="34" charset="-127"/>
              </a:rPr>
              <a:t>esta</a:t>
            </a:r>
            <a:r>
              <a:rPr lang="en-US" altLang="ko-KR" sz="1800" dirty="0">
                <a:ea typeface="굴림" pitchFamily="34" charset="-127"/>
              </a:rPr>
              <a:t> </a:t>
            </a:r>
            <a:r>
              <a:rPr lang="en-US" altLang="ko-KR" sz="1800" dirty="0" err="1">
                <a:ea typeface="굴림" pitchFamily="34" charset="-127"/>
              </a:rPr>
              <a:t>oportunidad</a:t>
            </a:r>
            <a:r>
              <a:rPr lang="en-US" altLang="ko-KR" sz="1800" dirty="0">
                <a:ea typeface="굴림" pitchFamily="34" charset="-127"/>
              </a:rPr>
              <a:t>, se </a:t>
            </a:r>
            <a:r>
              <a:rPr lang="en-US" altLang="ko-KR" sz="1800" dirty="0" err="1">
                <a:ea typeface="굴림" pitchFamily="34" charset="-127"/>
              </a:rPr>
              <a:t>realizará</a:t>
            </a:r>
            <a:r>
              <a:rPr lang="en-US" altLang="ko-KR" sz="1800" dirty="0">
                <a:ea typeface="굴림" pitchFamily="34" charset="-127"/>
              </a:rPr>
              <a:t> el </a:t>
            </a:r>
            <a:r>
              <a:rPr lang="en-US" altLang="ko-KR" sz="1800" dirty="0" err="1">
                <a:ea typeface="굴림" pitchFamily="34" charset="-127"/>
              </a:rPr>
              <a:t>estudio</a:t>
            </a:r>
            <a:r>
              <a:rPr lang="en-US" altLang="ko-KR" sz="1800" dirty="0">
                <a:ea typeface="굴림" pitchFamily="34" charset="-127"/>
              </a:rPr>
              <a:t> dentro de </a:t>
            </a:r>
            <a:r>
              <a:rPr lang="en-US" altLang="ko-KR" sz="1800" dirty="0" err="1">
                <a:ea typeface="굴림" pitchFamily="34" charset="-127"/>
              </a:rPr>
              <a:t>su</a:t>
            </a:r>
            <a:r>
              <a:rPr lang="en-US" altLang="ko-KR" sz="1800" dirty="0">
                <a:ea typeface="굴림" pitchFamily="34" charset="-127"/>
              </a:rPr>
              <a:t> Centro de </a:t>
            </a:r>
            <a:r>
              <a:rPr lang="en-US" altLang="ko-KR" sz="1800" dirty="0" err="1">
                <a:ea typeface="굴림" pitchFamily="34" charset="-127"/>
              </a:rPr>
              <a:t>Distribución</a:t>
            </a:r>
            <a:r>
              <a:rPr lang="en-US" altLang="ko-KR" sz="1800" dirty="0">
                <a:ea typeface="굴림" pitchFamily="34" charset="-127"/>
              </a:rPr>
              <a:t>, </a:t>
            </a:r>
            <a:r>
              <a:rPr lang="en-US" altLang="ko-KR" sz="1800" dirty="0" err="1">
                <a:ea typeface="굴림" pitchFamily="34" charset="-127"/>
              </a:rPr>
              <a:t>puesto</a:t>
            </a:r>
            <a:r>
              <a:rPr lang="en-US" altLang="ko-KR" sz="1800" dirty="0">
                <a:ea typeface="굴림" pitchFamily="34" charset="-127"/>
              </a:rPr>
              <a:t> que se </a:t>
            </a:r>
            <a:r>
              <a:rPr lang="en-US" altLang="ko-KR" sz="1800" dirty="0" err="1">
                <a:ea typeface="굴림" pitchFamily="34" charset="-127"/>
              </a:rPr>
              <a:t>requiere</a:t>
            </a:r>
            <a:r>
              <a:rPr lang="en-US" altLang="ko-KR" sz="1800" dirty="0">
                <a:ea typeface="굴림" pitchFamily="34" charset="-127"/>
              </a:rPr>
              <a:t> </a:t>
            </a:r>
            <a:r>
              <a:rPr lang="en-US" altLang="ko-KR" sz="1800" dirty="0" err="1">
                <a:ea typeface="굴림" pitchFamily="34" charset="-127"/>
              </a:rPr>
              <a:t>realizar</a:t>
            </a:r>
            <a:r>
              <a:rPr lang="en-US" altLang="ko-KR" sz="1800" dirty="0">
                <a:ea typeface="굴림" pitchFamily="34" charset="-127"/>
              </a:rPr>
              <a:t> una </a:t>
            </a:r>
            <a:r>
              <a:rPr lang="en-US" altLang="ko-KR" sz="1800" dirty="0" err="1">
                <a:ea typeface="굴림" pitchFamily="34" charset="-127"/>
              </a:rPr>
              <a:t>mejora</a:t>
            </a:r>
            <a:r>
              <a:rPr lang="en-US" altLang="ko-KR" sz="1800" dirty="0">
                <a:ea typeface="굴림" pitchFamily="34" charset="-127"/>
              </a:rPr>
              <a:t> para una mayor </a:t>
            </a:r>
            <a:r>
              <a:rPr lang="en-US" altLang="ko-KR" sz="1800" dirty="0" err="1">
                <a:ea typeface="굴림" pitchFamily="34" charset="-127"/>
              </a:rPr>
              <a:t>eficiencia</a:t>
            </a:r>
            <a:r>
              <a:rPr lang="en-US" altLang="ko-KR" sz="1800" dirty="0">
                <a:ea typeface="굴림" pitchFamily="34" charset="-127"/>
              </a:rPr>
              <a:t> </a:t>
            </a:r>
            <a:r>
              <a:rPr lang="en-US" altLang="ko-KR" sz="1800" dirty="0" err="1">
                <a:ea typeface="굴림" pitchFamily="34" charset="-127"/>
              </a:rPr>
              <a:t>operacional</a:t>
            </a:r>
            <a:r>
              <a:rPr lang="en-US" altLang="ko-KR" sz="1800" dirty="0">
                <a:ea typeface="굴림" pitchFamily="34" charset="-127"/>
              </a:rPr>
              <a:t> y </a:t>
            </a:r>
            <a:r>
              <a:rPr lang="en-US" altLang="ko-KR" sz="1800" dirty="0" err="1">
                <a:ea typeface="굴림" pitchFamily="34" charset="-127"/>
              </a:rPr>
              <a:t>disminución</a:t>
            </a:r>
            <a:r>
              <a:rPr lang="en-US" altLang="ko-KR" sz="1800" dirty="0">
                <a:ea typeface="굴림" pitchFamily="34" charset="-127"/>
              </a:rPr>
              <a:t> de </a:t>
            </a:r>
            <a:r>
              <a:rPr lang="en-US" altLang="ko-KR" sz="1800" dirty="0" err="1">
                <a:ea typeface="굴림" pitchFamily="34" charset="-127"/>
              </a:rPr>
              <a:t>discrepancias</a:t>
            </a:r>
            <a:r>
              <a:rPr lang="en-US" altLang="ko-KR" sz="1800" dirty="0">
                <a:ea typeface="굴림" pitchFamily="34" charset="-127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2AD3-9B04-44C1-9B7B-C622180B8C0B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80510"/>
            <a:ext cx="7345363" cy="449511"/>
          </a:xfrm>
        </p:spPr>
        <p:txBody>
          <a:bodyPr/>
          <a:lstStyle/>
          <a:p>
            <a:pPr algn="ctr"/>
            <a:r>
              <a:rPr lang="en-US" altLang="ru-RU" sz="2400" dirty="0"/>
              <a:t>MODELO TRANSACCIONAL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7DA1FC-5DA3-465D-81A9-48983DB31A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54838"/>
            <a:ext cx="7704856" cy="4293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F2C4B2-78FB-4B85-9BB2-3D891430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323E-ED2D-4191-BB03-9CDF3C91C0E3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5519D9-CEC0-4693-92ED-F617B778C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5656" y="103188"/>
            <a:ext cx="7345363" cy="449511"/>
          </a:xfrm>
        </p:spPr>
        <p:txBody>
          <a:bodyPr/>
          <a:lstStyle/>
          <a:p>
            <a:pPr algn="ctr"/>
            <a:r>
              <a:rPr lang="en-US" altLang="ru-RU" sz="2400" dirty="0"/>
              <a:t>INDICADORES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BC204E-14F0-499C-909A-02EFADB119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757" y="772344"/>
            <a:ext cx="420116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7EA155E-363C-40C1-AF41-28680A74D8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74" y="1836961"/>
            <a:ext cx="3971925" cy="6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5D81420-FF5F-487C-9887-67403E7CE44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73" y="2984129"/>
            <a:ext cx="3971925" cy="6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9036F7B-25A4-4393-A380-269B78A001C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73" y="4131296"/>
            <a:ext cx="3971925" cy="663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446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8CD449-52B5-4B74-897C-743C3E0E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323E-ED2D-4191-BB03-9CDF3C91C0E3}" type="slidenum">
              <a:rPr lang="ru-RU" altLang="ru-RU" smtClean="0"/>
              <a:pPr/>
              <a:t>5</a:t>
            </a:fld>
            <a:endParaRPr lang="ru-RU" altLang="ru-RU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B5C863-9ABB-48BC-B61C-050D83E1156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724" r="990" b="2492"/>
          <a:stretch/>
        </p:blipFill>
        <p:spPr>
          <a:xfrm>
            <a:off x="1259632" y="628328"/>
            <a:ext cx="7704856" cy="419310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AE82674-2523-4C2C-BD89-477939CBB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5656" y="80510"/>
            <a:ext cx="7345363" cy="449511"/>
          </a:xfrm>
        </p:spPr>
        <p:txBody>
          <a:bodyPr/>
          <a:lstStyle/>
          <a:p>
            <a:pPr algn="ctr"/>
            <a:r>
              <a:rPr lang="en-US" altLang="ru-RU" sz="2400" dirty="0"/>
              <a:t>MODELO DIMENSIONAL</a:t>
            </a:r>
          </a:p>
        </p:txBody>
      </p:sp>
    </p:spTree>
    <p:extLst>
      <p:ext uri="{BB962C8B-B14F-4D97-AF65-F5344CB8AC3E}">
        <p14:creationId xmlns:p14="http://schemas.microsoft.com/office/powerpoint/2010/main" val="1122354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136</Words>
  <Application>Microsoft Office PowerPoint</Application>
  <PresentationFormat>Personalizado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Georgia</vt:lpstr>
      <vt:lpstr>template</vt:lpstr>
      <vt:lpstr>Custom Design</vt:lpstr>
      <vt:lpstr>INTELIGENCIA DE NEGOCIOS</vt:lpstr>
      <vt:lpstr>HANGAR 1</vt:lpstr>
      <vt:lpstr>MODELO TRANSACCIONAL</vt:lpstr>
      <vt:lpstr>INDICADORES</vt:lpstr>
      <vt:lpstr>MODELO DIMENSIONAL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Orlando Martin Olazabal Mendoza</cp:lastModifiedBy>
  <cp:revision>182</cp:revision>
  <dcterms:created xsi:type="dcterms:W3CDTF">2006-06-29T12:15:01Z</dcterms:created>
  <dcterms:modified xsi:type="dcterms:W3CDTF">2021-05-07T02:55:56Z</dcterms:modified>
</cp:coreProperties>
</file>