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7" r:id="rId3"/>
    <p:sldId id="262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BFE03-5BB1-40FA-A9C7-B9BF01215E84}" type="doc">
      <dgm:prSet loTypeId="urn:microsoft.com/office/officeart/2005/8/layout/hierarchy1" loCatId="hierarchy" qsTypeId="urn:microsoft.com/office/officeart/2005/8/quickstyle/simple4" qsCatId="simple" csTypeId="urn:microsoft.com/office/officeart/2005/8/colors/accent4_4" csCatId="accent4" phldr="1"/>
      <dgm:spPr/>
      <dgm:t>
        <a:bodyPr/>
        <a:lstStyle/>
        <a:p>
          <a:endParaRPr lang="es-PE"/>
        </a:p>
      </dgm:t>
    </dgm:pt>
    <dgm:pt modelId="{D8F23A58-FC0A-43B0-B5B3-4CE19B32A965}">
      <dgm:prSet phldrT="[Texto]" custT="1"/>
      <dgm:spPr/>
      <dgm:t>
        <a:bodyPr/>
        <a:lstStyle/>
        <a:p>
          <a:r>
            <a:rPr lang="es-PE" sz="1400" dirty="0"/>
            <a:t>Razones </a:t>
          </a:r>
        </a:p>
      </dgm:t>
    </dgm:pt>
    <dgm:pt modelId="{1D5D8A25-E130-417E-85FF-1E3E97A34312}" type="parTrans" cxnId="{A17548FA-FF71-4163-B546-C509E8AE8D46}">
      <dgm:prSet/>
      <dgm:spPr/>
      <dgm:t>
        <a:bodyPr/>
        <a:lstStyle/>
        <a:p>
          <a:endParaRPr lang="es-PE" sz="2000"/>
        </a:p>
      </dgm:t>
    </dgm:pt>
    <dgm:pt modelId="{B9FBFC4D-EE74-4A5D-8472-73BE940EE520}" type="sibTrans" cxnId="{A17548FA-FF71-4163-B546-C509E8AE8D46}">
      <dgm:prSet/>
      <dgm:spPr/>
      <dgm:t>
        <a:bodyPr/>
        <a:lstStyle/>
        <a:p>
          <a:endParaRPr lang="es-PE" sz="2000"/>
        </a:p>
      </dgm:t>
    </dgm:pt>
    <dgm:pt modelId="{5D14E06B-DFED-4B25-A189-DBD9795E18AE}">
      <dgm:prSet phldrT="[Texto]" custT="1"/>
      <dgm:spPr/>
      <dgm:t>
        <a:bodyPr/>
        <a:lstStyle/>
        <a:p>
          <a:r>
            <a:rPr lang="es-PE" sz="1400" dirty="0"/>
            <a:t>Precio</a:t>
          </a:r>
        </a:p>
      </dgm:t>
    </dgm:pt>
    <dgm:pt modelId="{FE084ECC-6690-4118-96BF-1FF408D5C4D6}" type="parTrans" cxnId="{D9769680-7211-49BE-B62F-0D29B1920BB8}">
      <dgm:prSet/>
      <dgm:spPr/>
      <dgm:t>
        <a:bodyPr/>
        <a:lstStyle/>
        <a:p>
          <a:endParaRPr lang="es-PE" sz="2000"/>
        </a:p>
      </dgm:t>
    </dgm:pt>
    <dgm:pt modelId="{738A9961-703B-4907-8437-7B48BDB0F7DC}" type="sibTrans" cxnId="{D9769680-7211-49BE-B62F-0D29B1920BB8}">
      <dgm:prSet/>
      <dgm:spPr/>
      <dgm:t>
        <a:bodyPr/>
        <a:lstStyle/>
        <a:p>
          <a:endParaRPr lang="es-PE" sz="2000"/>
        </a:p>
      </dgm:t>
    </dgm:pt>
    <dgm:pt modelId="{1CA5BEB6-8E7F-4726-A1A2-4BA03B1A660A}">
      <dgm:prSet phldrT="[Texto]" custT="1"/>
      <dgm:spPr/>
      <dgm:t>
        <a:bodyPr/>
        <a:lstStyle/>
        <a:p>
          <a:r>
            <a:rPr lang="es-PE" sz="1400" dirty="0"/>
            <a:t>Promoción</a:t>
          </a:r>
        </a:p>
      </dgm:t>
    </dgm:pt>
    <dgm:pt modelId="{A672AE11-72C0-4B4E-81C5-C71177E05DB3}" type="parTrans" cxnId="{44837745-2FE7-4AFB-AEF4-AABC9BBDF858}">
      <dgm:prSet/>
      <dgm:spPr/>
      <dgm:t>
        <a:bodyPr/>
        <a:lstStyle/>
        <a:p>
          <a:endParaRPr lang="es-PE" sz="2000"/>
        </a:p>
      </dgm:t>
    </dgm:pt>
    <dgm:pt modelId="{7AA7DEF9-1883-465D-AED3-032D4971BAE1}" type="sibTrans" cxnId="{44837745-2FE7-4AFB-AEF4-AABC9BBDF858}">
      <dgm:prSet/>
      <dgm:spPr/>
      <dgm:t>
        <a:bodyPr/>
        <a:lstStyle/>
        <a:p>
          <a:endParaRPr lang="es-PE" sz="2000"/>
        </a:p>
      </dgm:t>
    </dgm:pt>
    <dgm:pt modelId="{DC5297BA-6324-4AE4-AAAC-0E49D3E203E1}">
      <dgm:prSet phldrT="[Texto]" custT="1"/>
      <dgm:spPr/>
      <dgm:t>
        <a:bodyPr/>
        <a:lstStyle/>
        <a:p>
          <a:r>
            <a:rPr lang="es-PE" sz="1400" dirty="0"/>
            <a:t>Anuncios de revista</a:t>
          </a:r>
        </a:p>
      </dgm:t>
    </dgm:pt>
    <dgm:pt modelId="{45CC77F8-A930-4276-A852-704E292A4943}" type="parTrans" cxnId="{50606022-B3A0-434C-A41B-A75B513A76CE}">
      <dgm:prSet/>
      <dgm:spPr/>
      <dgm:t>
        <a:bodyPr/>
        <a:lstStyle/>
        <a:p>
          <a:endParaRPr lang="es-PE" sz="2000"/>
        </a:p>
      </dgm:t>
    </dgm:pt>
    <dgm:pt modelId="{58B367AF-C914-49B0-AA44-3331FE0F5563}" type="sibTrans" cxnId="{50606022-B3A0-434C-A41B-A75B513A76CE}">
      <dgm:prSet/>
      <dgm:spPr/>
      <dgm:t>
        <a:bodyPr/>
        <a:lstStyle/>
        <a:p>
          <a:endParaRPr lang="es-PE" sz="2000"/>
        </a:p>
      </dgm:t>
    </dgm:pt>
    <dgm:pt modelId="{E0585297-2599-4AA6-8D26-5B3EB78D25F6}">
      <dgm:prSet phldrT="[Texto]" custT="1"/>
      <dgm:spPr/>
      <dgm:t>
        <a:bodyPr/>
        <a:lstStyle/>
        <a:p>
          <a:r>
            <a:rPr lang="es-PE" sz="1400" dirty="0"/>
            <a:t>Otros</a:t>
          </a:r>
        </a:p>
      </dgm:t>
    </dgm:pt>
    <dgm:pt modelId="{2A7902FB-613D-456A-90DC-0FCC3AC68675}" type="parTrans" cxnId="{6290E52D-8B28-4A9B-9DC2-C184485E2890}">
      <dgm:prSet/>
      <dgm:spPr/>
      <dgm:t>
        <a:bodyPr/>
        <a:lstStyle/>
        <a:p>
          <a:endParaRPr lang="es-PE" sz="2000"/>
        </a:p>
      </dgm:t>
    </dgm:pt>
    <dgm:pt modelId="{9E3C1E6D-83E5-4959-8C82-7B792C4D7063}" type="sibTrans" cxnId="{6290E52D-8B28-4A9B-9DC2-C184485E2890}">
      <dgm:prSet/>
      <dgm:spPr/>
      <dgm:t>
        <a:bodyPr/>
        <a:lstStyle/>
        <a:p>
          <a:endParaRPr lang="es-PE" sz="2000"/>
        </a:p>
      </dgm:t>
    </dgm:pt>
    <dgm:pt modelId="{9A8012F2-B76A-4859-9C0E-A358CF97EB3F}">
      <dgm:prSet phldrT="[Texto]" custT="1"/>
      <dgm:spPr/>
      <dgm:t>
        <a:bodyPr/>
        <a:lstStyle/>
        <a:p>
          <a:r>
            <a:rPr lang="es-PE" sz="1400" dirty="0"/>
            <a:t>Anuncios de televisión</a:t>
          </a:r>
        </a:p>
      </dgm:t>
    </dgm:pt>
    <dgm:pt modelId="{6D2C18B1-1E47-4A0D-9D4F-E48E309A35CE}" type="parTrans" cxnId="{914110F4-D9C2-4DE7-8825-D0E6C9D6BAF7}">
      <dgm:prSet/>
      <dgm:spPr/>
      <dgm:t>
        <a:bodyPr/>
        <a:lstStyle/>
        <a:p>
          <a:endParaRPr lang="es-PE" sz="2000"/>
        </a:p>
      </dgm:t>
    </dgm:pt>
    <dgm:pt modelId="{997F942B-8D90-47EE-AE4E-2AC68B14825F}" type="sibTrans" cxnId="{914110F4-D9C2-4DE7-8825-D0E6C9D6BAF7}">
      <dgm:prSet/>
      <dgm:spPr/>
      <dgm:t>
        <a:bodyPr/>
        <a:lstStyle/>
        <a:p>
          <a:endParaRPr lang="es-PE" sz="2000"/>
        </a:p>
      </dgm:t>
    </dgm:pt>
    <dgm:pt modelId="{65CF3011-1BD2-41E2-A26D-96DAE76B0584}">
      <dgm:prSet phldrT="[Texto]" custT="1"/>
      <dgm:spPr/>
      <dgm:t>
        <a:bodyPr/>
        <a:lstStyle/>
        <a:p>
          <a:r>
            <a:rPr lang="es-PE" sz="1400" dirty="0"/>
            <a:t>Manufactura</a:t>
          </a:r>
        </a:p>
      </dgm:t>
    </dgm:pt>
    <dgm:pt modelId="{C0B9573E-750A-4B54-9C3A-4B48158F7A09}" type="parTrans" cxnId="{BFF8116C-7047-42EF-AAF6-B1694E8C7911}">
      <dgm:prSet/>
      <dgm:spPr/>
      <dgm:t>
        <a:bodyPr/>
        <a:lstStyle/>
        <a:p>
          <a:endParaRPr lang="es-PE" sz="2000"/>
        </a:p>
      </dgm:t>
    </dgm:pt>
    <dgm:pt modelId="{5F9BC64A-AE37-4A72-951F-F626B81CC18A}" type="sibTrans" cxnId="{BFF8116C-7047-42EF-AAF6-B1694E8C7911}">
      <dgm:prSet/>
      <dgm:spPr/>
      <dgm:t>
        <a:bodyPr/>
        <a:lstStyle/>
        <a:p>
          <a:endParaRPr lang="es-PE" sz="2000"/>
        </a:p>
      </dgm:t>
    </dgm:pt>
    <dgm:pt modelId="{E0B251B8-A2A3-4163-81E4-D4D7C9467C0D}">
      <dgm:prSet phldrT="[Texto]" custT="1"/>
      <dgm:spPr/>
      <dgm:t>
        <a:bodyPr/>
        <a:lstStyle/>
        <a:p>
          <a:r>
            <a:rPr lang="es-PE" sz="1400" dirty="0"/>
            <a:t>Revisión</a:t>
          </a:r>
        </a:p>
      </dgm:t>
    </dgm:pt>
    <dgm:pt modelId="{0706E062-6A79-4356-A232-5DAD92C165D2}" type="parTrans" cxnId="{51FECE06-E27D-4119-8D07-B03D8C798959}">
      <dgm:prSet/>
      <dgm:spPr/>
      <dgm:t>
        <a:bodyPr/>
        <a:lstStyle/>
        <a:p>
          <a:endParaRPr lang="es-PE" sz="2000"/>
        </a:p>
      </dgm:t>
    </dgm:pt>
    <dgm:pt modelId="{6F170508-8EA7-4BE5-B9BB-137BC2F1267B}" type="sibTrans" cxnId="{51FECE06-E27D-4119-8D07-B03D8C798959}">
      <dgm:prSet/>
      <dgm:spPr/>
      <dgm:t>
        <a:bodyPr/>
        <a:lstStyle/>
        <a:p>
          <a:endParaRPr lang="es-PE" sz="2000"/>
        </a:p>
      </dgm:t>
    </dgm:pt>
    <dgm:pt modelId="{5822FF35-7EAC-4040-B25A-054D23564AEE}">
      <dgm:prSet phldrT="[Texto]" custT="1"/>
      <dgm:spPr/>
      <dgm:t>
        <a:bodyPr/>
        <a:lstStyle/>
        <a:p>
          <a:r>
            <a:rPr lang="es-PE" sz="1400" dirty="0"/>
            <a:t>Demo evento</a:t>
          </a:r>
        </a:p>
      </dgm:t>
    </dgm:pt>
    <dgm:pt modelId="{D41758EA-C99F-4FB3-B0E6-3003FD3A467E}" type="parTrans" cxnId="{1B20C4FC-F0C9-4361-B605-35D8C1DD2505}">
      <dgm:prSet/>
      <dgm:spPr/>
      <dgm:t>
        <a:bodyPr/>
        <a:lstStyle/>
        <a:p>
          <a:endParaRPr lang="es-PE" sz="2000"/>
        </a:p>
      </dgm:t>
    </dgm:pt>
    <dgm:pt modelId="{C8C0A5C5-92A0-497D-B534-4FA6EEF8CDA1}" type="sibTrans" cxnId="{1B20C4FC-F0C9-4361-B605-35D8C1DD2505}">
      <dgm:prSet/>
      <dgm:spPr/>
      <dgm:t>
        <a:bodyPr/>
        <a:lstStyle/>
        <a:p>
          <a:endParaRPr lang="es-PE" sz="2000"/>
        </a:p>
      </dgm:t>
    </dgm:pt>
    <dgm:pt modelId="{D27635B9-6A02-4A32-8D28-FC75850D444E}">
      <dgm:prSet phldrT="[Texto]" custT="1"/>
      <dgm:spPr/>
      <dgm:t>
        <a:bodyPr/>
        <a:lstStyle/>
        <a:p>
          <a:r>
            <a:rPr lang="es-PE" sz="1400" dirty="0"/>
            <a:t>Patrocinio</a:t>
          </a:r>
        </a:p>
      </dgm:t>
    </dgm:pt>
    <dgm:pt modelId="{79608950-A7A2-4330-98AD-64C9DE5E7F89}" type="parTrans" cxnId="{0F83B2F4-7EEF-4C43-901D-90EF26670FC4}">
      <dgm:prSet/>
      <dgm:spPr/>
      <dgm:t>
        <a:bodyPr/>
        <a:lstStyle/>
        <a:p>
          <a:endParaRPr lang="es-PE" sz="2000"/>
        </a:p>
      </dgm:t>
    </dgm:pt>
    <dgm:pt modelId="{41AFF2B0-5394-4FD5-AE78-79FA6A5B4B8F}" type="sibTrans" cxnId="{0F83B2F4-7EEF-4C43-901D-90EF26670FC4}">
      <dgm:prSet/>
      <dgm:spPr/>
      <dgm:t>
        <a:bodyPr/>
        <a:lstStyle/>
        <a:p>
          <a:endParaRPr lang="es-PE" sz="2000"/>
        </a:p>
      </dgm:t>
    </dgm:pt>
    <dgm:pt modelId="{29777EB4-9E5E-40C0-AFF8-8F7B2E9FF893}">
      <dgm:prSet phldrT="[Texto]" custT="1"/>
      <dgm:spPr/>
      <dgm:t>
        <a:bodyPr/>
        <a:lstStyle/>
        <a:p>
          <a:r>
            <a:rPr lang="es-PE" sz="1400" dirty="0"/>
            <a:t>Calidad</a:t>
          </a:r>
        </a:p>
      </dgm:t>
    </dgm:pt>
    <dgm:pt modelId="{F8D8B6E8-B418-4E12-8869-F799DF7ADF3A}" type="parTrans" cxnId="{534589DF-385D-4202-894C-FA3B6F2645C1}">
      <dgm:prSet/>
      <dgm:spPr/>
      <dgm:t>
        <a:bodyPr/>
        <a:lstStyle/>
        <a:p>
          <a:endParaRPr lang="es-PE" sz="2000"/>
        </a:p>
      </dgm:t>
    </dgm:pt>
    <dgm:pt modelId="{1E8BDE41-7A0E-4036-90F5-72ED0967BE18}" type="sibTrans" cxnId="{534589DF-385D-4202-894C-FA3B6F2645C1}">
      <dgm:prSet/>
      <dgm:spPr/>
      <dgm:t>
        <a:bodyPr/>
        <a:lstStyle/>
        <a:p>
          <a:endParaRPr lang="es-PE" sz="2000"/>
        </a:p>
      </dgm:t>
    </dgm:pt>
    <dgm:pt modelId="{4A306CDF-9128-4D3F-B40D-EAAC4444442E}" type="pres">
      <dgm:prSet presAssocID="{FC1BFE03-5BB1-40FA-A9C7-B9BF01215E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54EAC5-AB3C-4D21-89FF-8F49D61ECEC3}" type="pres">
      <dgm:prSet presAssocID="{D8F23A58-FC0A-43B0-B5B3-4CE19B32A965}" presName="hierRoot1" presStyleCnt="0"/>
      <dgm:spPr/>
    </dgm:pt>
    <dgm:pt modelId="{78626C71-9CA5-4C82-B28A-DBCADA4B3FEF}" type="pres">
      <dgm:prSet presAssocID="{D8F23A58-FC0A-43B0-B5B3-4CE19B32A965}" presName="composite" presStyleCnt="0"/>
      <dgm:spPr/>
    </dgm:pt>
    <dgm:pt modelId="{32C907CD-F2C5-43C2-9B9E-9DEF30FB1F15}" type="pres">
      <dgm:prSet presAssocID="{D8F23A58-FC0A-43B0-B5B3-4CE19B32A965}" presName="background" presStyleLbl="node0" presStyleIdx="0" presStyleCnt="1"/>
      <dgm:spPr/>
    </dgm:pt>
    <dgm:pt modelId="{206E55E6-86B9-4669-8CC7-844393B3064C}" type="pres">
      <dgm:prSet presAssocID="{D8F23A58-FC0A-43B0-B5B3-4CE19B32A965}" presName="text" presStyleLbl="fgAcc0" presStyleIdx="0" presStyleCnt="1">
        <dgm:presLayoutVars>
          <dgm:chPref val="3"/>
        </dgm:presLayoutVars>
      </dgm:prSet>
      <dgm:spPr/>
    </dgm:pt>
    <dgm:pt modelId="{2F265B2C-4E2A-4FC9-8090-C1289223DFFF}" type="pres">
      <dgm:prSet presAssocID="{D8F23A58-FC0A-43B0-B5B3-4CE19B32A965}" presName="hierChild2" presStyleCnt="0"/>
      <dgm:spPr/>
    </dgm:pt>
    <dgm:pt modelId="{550B9AE8-27DD-4786-BC5E-B2D18CAC811F}" type="pres">
      <dgm:prSet presAssocID="{FE084ECC-6690-4118-96BF-1FF408D5C4D6}" presName="Name10" presStyleLbl="parChTrans1D2" presStyleIdx="0" presStyleCnt="10"/>
      <dgm:spPr/>
    </dgm:pt>
    <dgm:pt modelId="{C8DFACC5-1B27-4FC5-A3E0-3B723460D47A}" type="pres">
      <dgm:prSet presAssocID="{5D14E06B-DFED-4B25-A189-DBD9795E18AE}" presName="hierRoot2" presStyleCnt="0"/>
      <dgm:spPr/>
    </dgm:pt>
    <dgm:pt modelId="{00EC0587-3200-4E70-A59B-FC687E1B4636}" type="pres">
      <dgm:prSet presAssocID="{5D14E06B-DFED-4B25-A189-DBD9795E18AE}" presName="composite2" presStyleCnt="0"/>
      <dgm:spPr/>
    </dgm:pt>
    <dgm:pt modelId="{1ED176D0-D4FD-4ACA-8AE2-BE48C1C66E52}" type="pres">
      <dgm:prSet presAssocID="{5D14E06B-DFED-4B25-A189-DBD9795E18AE}" presName="background2" presStyleLbl="node2" presStyleIdx="0" presStyleCnt="10"/>
      <dgm:spPr/>
    </dgm:pt>
    <dgm:pt modelId="{F226C56C-AFCF-4624-81A3-F02C4B1A783D}" type="pres">
      <dgm:prSet presAssocID="{5D14E06B-DFED-4B25-A189-DBD9795E18AE}" presName="text2" presStyleLbl="fgAcc2" presStyleIdx="0" presStyleCnt="10" custScaleX="89024">
        <dgm:presLayoutVars>
          <dgm:chPref val="3"/>
        </dgm:presLayoutVars>
      </dgm:prSet>
      <dgm:spPr/>
    </dgm:pt>
    <dgm:pt modelId="{EA553B74-0F9D-4F6A-82BF-7FE10413831E}" type="pres">
      <dgm:prSet presAssocID="{5D14E06B-DFED-4B25-A189-DBD9795E18AE}" presName="hierChild3" presStyleCnt="0"/>
      <dgm:spPr/>
    </dgm:pt>
    <dgm:pt modelId="{9F350456-D273-421D-80EB-8DC396446060}" type="pres">
      <dgm:prSet presAssocID="{A672AE11-72C0-4B4E-81C5-C71177E05DB3}" presName="Name10" presStyleLbl="parChTrans1D2" presStyleIdx="1" presStyleCnt="10"/>
      <dgm:spPr/>
    </dgm:pt>
    <dgm:pt modelId="{A97CEE76-D6F1-4AF2-A2C9-15DCA15C4DF1}" type="pres">
      <dgm:prSet presAssocID="{1CA5BEB6-8E7F-4726-A1A2-4BA03B1A660A}" presName="hierRoot2" presStyleCnt="0"/>
      <dgm:spPr/>
    </dgm:pt>
    <dgm:pt modelId="{EFD0BD39-EB5E-498A-AEBB-3DA51A310D7E}" type="pres">
      <dgm:prSet presAssocID="{1CA5BEB6-8E7F-4726-A1A2-4BA03B1A660A}" presName="composite2" presStyleCnt="0"/>
      <dgm:spPr/>
    </dgm:pt>
    <dgm:pt modelId="{48181868-20FD-45C7-A955-38B8795891E0}" type="pres">
      <dgm:prSet presAssocID="{1CA5BEB6-8E7F-4726-A1A2-4BA03B1A660A}" presName="background2" presStyleLbl="node2" presStyleIdx="1" presStyleCnt="10"/>
      <dgm:spPr/>
    </dgm:pt>
    <dgm:pt modelId="{FF5AAE42-BC61-4852-915D-E4348D9B559B}" type="pres">
      <dgm:prSet presAssocID="{1CA5BEB6-8E7F-4726-A1A2-4BA03B1A660A}" presName="text2" presStyleLbl="fgAcc2" presStyleIdx="1" presStyleCnt="10" custScaleX="120086">
        <dgm:presLayoutVars>
          <dgm:chPref val="3"/>
        </dgm:presLayoutVars>
      </dgm:prSet>
      <dgm:spPr/>
    </dgm:pt>
    <dgm:pt modelId="{DC98DCD1-9FDD-43CB-B550-882A7911A6AE}" type="pres">
      <dgm:prSet presAssocID="{1CA5BEB6-8E7F-4726-A1A2-4BA03B1A660A}" presName="hierChild3" presStyleCnt="0"/>
      <dgm:spPr/>
    </dgm:pt>
    <dgm:pt modelId="{1A056A8E-C665-4E01-BE8C-EC2A553BE423}" type="pres">
      <dgm:prSet presAssocID="{45CC77F8-A930-4276-A852-704E292A4943}" presName="Name10" presStyleLbl="parChTrans1D2" presStyleIdx="2" presStyleCnt="10"/>
      <dgm:spPr/>
    </dgm:pt>
    <dgm:pt modelId="{C2538505-F663-4A46-A5CE-8E8CF5007DB3}" type="pres">
      <dgm:prSet presAssocID="{DC5297BA-6324-4AE4-AAAC-0E49D3E203E1}" presName="hierRoot2" presStyleCnt="0"/>
      <dgm:spPr/>
    </dgm:pt>
    <dgm:pt modelId="{776F78BE-6B28-4F58-BE52-D8698B8E6C6C}" type="pres">
      <dgm:prSet presAssocID="{DC5297BA-6324-4AE4-AAAC-0E49D3E203E1}" presName="composite2" presStyleCnt="0"/>
      <dgm:spPr/>
    </dgm:pt>
    <dgm:pt modelId="{F96BCBAF-F9CE-4A9C-9BB8-B0C4B76FBE24}" type="pres">
      <dgm:prSet presAssocID="{DC5297BA-6324-4AE4-AAAC-0E49D3E203E1}" presName="background2" presStyleLbl="node2" presStyleIdx="2" presStyleCnt="10"/>
      <dgm:spPr/>
    </dgm:pt>
    <dgm:pt modelId="{94029759-5812-4064-81E8-EB6CAF3FAFDD}" type="pres">
      <dgm:prSet presAssocID="{DC5297BA-6324-4AE4-AAAC-0E49D3E203E1}" presName="text2" presStyleLbl="fgAcc2" presStyleIdx="2" presStyleCnt="10">
        <dgm:presLayoutVars>
          <dgm:chPref val="3"/>
        </dgm:presLayoutVars>
      </dgm:prSet>
      <dgm:spPr/>
    </dgm:pt>
    <dgm:pt modelId="{66F2B915-2222-406A-8656-23792EE91D68}" type="pres">
      <dgm:prSet presAssocID="{DC5297BA-6324-4AE4-AAAC-0E49D3E203E1}" presName="hierChild3" presStyleCnt="0"/>
      <dgm:spPr/>
    </dgm:pt>
    <dgm:pt modelId="{899812A3-F51C-496C-BA74-FFB98E7B45B1}" type="pres">
      <dgm:prSet presAssocID="{6D2C18B1-1E47-4A0D-9D4F-E48E309A35CE}" presName="Name10" presStyleLbl="parChTrans1D2" presStyleIdx="3" presStyleCnt="10"/>
      <dgm:spPr/>
    </dgm:pt>
    <dgm:pt modelId="{391A6F62-C095-450D-9A59-1A62A9C0CF3D}" type="pres">
      <dgm:prSet presAssocID="{9A8012F2-B76A-4859-9C0E-A358CF97EB3F}" presName="hierRoot2" presStyleCnt="0"/>
      <dgm:spPr/>
    </dgm:pt>
    <dgm:pt modelId="{B95ED3E7-3328-43A9-8E51-768488B1604E}" type="pres">
      <dgm:prSet presAssocID="{9A8012F2-B76A-4859-9C0E-A358CF97EB3F}" presName="composite2" presStyleCnt="0"/>
      <dgm:spPr/>
    </dgm:pt>
    <dgm:pt modelId="{83782506-B64D-43B5-A658-85665AB74E70}" type="pres">
      <dgm:prSet presAssocID="{9A8012F2-B76A-4859-9C0E-A358CF97EB3F}" presName="background2" presStyleLbl="node2" presStyleIdx="3" presStyleCnt="10"/>
      <dgm:spPr/>
    </dgm:pt>
    <dgm:pt modelId="{683D2281-C83B-458E-A0AE-9AA34D7B9C27}" type="pres">
      <dgm:prSet presAssocID="{9A8012F2-B76A-4859-9C0E-A358CF97EB3F}" presName="text2" presStyleLbl="fgAcc2" presStyleIdx="3" presStyleCnt="10" custScaleX="117155">
        <dgm:presLayoutVars>
          <dgm:chPref val="3"/>
        </dgm:presLayoutVars>
      </dgm:prSet>
      <dgm:spPr/>
    </dgm:pt>
    <dgm:pt modelId="{C2FD2E8C-AE7D-4086-8EF9-43B13F7FBAAB}" type="pres">
      <dgm:prSet presAssocID="{9A8012F2-B76A-4859-9C0E-A358CF97EB3F}" presName="hierChild3" presStyleCnt="0"/>
      <dgm:spPr/>
    </dgm:pt>
    <dgm:pt modelId="{3199D048-DF60-42CB-8D55-53E574D11908}" type="pres">
      <dgm:prSet presAssocID="{C0B9573E-750A-4B54-9C3A-4B48158F7A09}" presName="Name10" presStyleLbl="parChTrans1D2" presStyleIdx="4" presStyleCnt="10"/>
      <dgm:spPr/>
    </dgm:pt>
    <dgm:pt modelId="{6E4DEA2F-73F4-4037-A21E-2A3D1821B610}" type="pres">
      <dgm:prSet presAssocID="{65CF3011-1BD2-41E2-A26D-96DAE76B0584}" presName="hierRoot2" presStyleCnt="0"/>
      <dgm:spPr/>
    </dgm:pt>
    <dgm:pt modelId="{19676A91-151A-40E0-986D-BCA310F3AD1C}" type="pres">
      <dgm:prSet presAssocID="{65CF3011-1BD2-41E2-A26D-96DAE76B0584}" presName="composite2" presStyleCnt="0"/>
      <dgm:spPr/>
    </dgm:pt>
    <dgm:pt modelId="{ED962C39-12ED-4E7F-9167-D1B7739715A4}" type="pres">
      <dgm:prSet presAssocID="{65CF3011-1BD2-41E2-A26D-96DAE76B0584}" presName="background2" presStyleLbl="node2" presStyleIdx="4" presStyleCnt="10"/>
      <dgm:spPr/>
    </dgm:pt>
    <dgm:pt modelId="{EFE31360-AFB8-40C6-8C4D-0483B1744A3D}" type="pres">
      <dgm:prSet presAssocID="{65CF3011-1BD2-41E2-A26D-96DAE76B0584}" presName="text2" presStyleLbl="fgAcc2" presStyleIdx="4" presStyleCnt="10" custScaleX="126076">
        <dgm:presLayoutVars>
          <dgm:chPref val="3"/>
        </dgm:presLayoutVars>
      </dgm:prSet>
      <dgm:spPr/>
    </dgm:pt>
    <dgm:pt modelId="{1A1BD9E9-6AA3-47F7-8F83-86AD6C78B7E0}" type="pres">
      <dgm:prSet presAssocID="{65CF3011-1BD2-41E2-A26D-96DAE76B0584}" presName="hierChild3" presStyleCnt="0"/>
      <dgm:spPr/>
    </dgm:pt>
    <dgm:pt modelId="{3C6303B8-95A7-4086-B6C6-11E20A924816}" type="pres">
      <dgm:prSet presAssocID="{0706E062-6A79-4356-A232-5DAD92C165D2}" presName="Name10" presStyleLbl="parChTrans1D2" presStyleIdx="5" presStyleCnt="10"/>
      <dgm:spPr/>
    </dgm:pt>
    <dgm:pt modelId="{048C7767-A0EB-4F23-9191-5F1B3EBADED6}" type="pres">
      <dgm:prSet presAssocID="{E0B251B8-A2A3-4163-81E4-D4D7C9467C0D}" presName="hierRoot2" presStyleCnt="0"/>
      <dgm:spPr/>
    </dgm:pt>
    <dgm:pt modelId="{39DD983B-8BEA-4999-9AE9-956770D5E368}" type="pres">
      <dgm:prSet presAssocID="{E0B251B8-A2A3-4163-81E4-D4D7C9467C0D}" presName="composite2" presStyleCnt="0"/>
      <dgm:spPr/>
    </dgm:pt>
    <dgm:pt modelId="{5C5B6B2E-E35F-40DF-BF05-E7C6685672AE}" type="pres">
      <dgm:prSet presAssocID="{E0B251B8-A2A3-4163-81E4-D4D7C9467C0D}" presName="background2" presStyleLbl="node2" presStyleIdx="5" presStyleCnt="10"/>
      <dgm:spPr/>
    </dgm:pt>
    <dgm:pt modelId="{29D60FE2-787C-4F4C-AB34-A2BD9C85531C}" type="pres">
      <dgm:prSet presAssocID="{E0B251B8-A2A3-4163-81E4-D4D7C9467C0D}" presName="text2" presStyleLbl="fgAcc2" presStyleIdx="5" presStyleCnt="10">
        <dgm:presLayoutVars>
          <dgm:chPref val="3"/>
        </dgm:presLayoutVars>
      </dgm:prSet>
      <dgm:spPr/>
    </dgm:pt>
    <dgm:pt modelId="{E9772DC6-0F6E-4BB0-9CBD-092450E6C449}" type="pres">
      <dgm:prSet presAssocID="{E0B251B8-A2A3-4163-81E4-D4D7C9467C0D}" presName="hierChild3" presStyleCnt="0"/>
      <dgm:spPr/>
    </dgm:pt>
    <dgm:pt modelId="{24DC46BC-6DED-43D5-BC4A-761F889230D3}" type="pres">
      <dgm:prSet presAssocID="{D41758EA-C99F-4FB3-B0E6-3003FD3A467E}" presName="Name10" presStyleLbl="parChTrans1D2" presStyleIdx="6" presStyleCnt="10"/>
      <dgm:spPr/>
    </dgm:pt>
    <dgm:pt modelId="{88AD040C-1ABF-431B-BCE9-964B5FD911BD}" type="pres">
      <dgm:prSet presAssocID="{5822FF35-7EAC-4040-B25A-054D23564AEE}" presName="hierRoot2" presStyleCnt="0"/>
      <dgm:spPr/>
    </dgm:pt>
    <dgm:pt modelId="{1445EAEC-5BF8-4FF3-BE1D-9530EB8EE160}" type="pres">
      <dgm:prSet presAssocID="{5822FF35-7EAC-4040-B25A-054D23564AEE}" presName="composite2" presStyleCnt="0"/>
      <dgm:spPr/>
    </dgm:pt>
    <dgm:pt modelId="{33D32918-0918-44FD-BBFE-07D92500C5C3}" type="pres">
      <dgm:prSet presAssocID="{5822FF35-7EAC-4040-B25A-054D23564AEE}" presName="background2" presStyleLbl="node2" presStyleIdx="6" presStyleCnt="10"/>
      <dgm:spPr/>
    </dgm:pt>
    <dgm:pt modelId="{1F81743C-99CF-447D-8F34-6CAB4DD1F9E5}" type="pres">
      <dgm:prSet presAssocID="{5822FF35-7EAC-4040-B25A-054D23564AEE}" presName="text2" presStyleLbl="fgAcc2" presStyleIdx="6" presStyleCnt="10" custScaleX="130970">
        <dgm:presLayoutVars>
          <dgm:chPref val="3"/>
        </dgm:presLayoutVars>
      </dgm:prSet>
      <dgm:spPr/>
    </dgm:pt>
    <dgm:pt modelId="{DF04BE25-40EC-4D7C-AEF4-1CA403AA600F}" type="pres">
      <dgm:prSet presAssocID="{5822FF35-7EAC-4040-B25A-054D23564AEE}" presName="hierChild3" presStyleCnt="0"/>
      <dgm:spPr/>
    </dgm:pt>
    <dgm:pt modelId="{098F4DAC-EB77-4100-B273-8316975D2559}" type="pres">
      <dgm:prSet presAssocID="{79608950-A7A2-4330-98AD-64C9DE5E7F89}" presName="Name10" presStyleLbl="parChTrans1D2" presStyleIdx="7" presStyleCnt="10"/>
      <dgm:spPr/>
    </dgm:pt>
    <dgm:pt modelId="{FC718173-67B1-4589-821E-BAEC8E19B069}" type="pres">
      <dgm:prSet presAssocID="{D27635B9-6A02-4A32-8D28-FC75850D444E}" presName="hierRoot2" presStyleCnt="0"/>
      <dgm:spPr/>
    </dgm:pt>
    <dgm:pt modelId="{E452199E-69BE-4A9A-B698-F32771639D20}" type="pres">
      <dgm:prSet presAssocID="{D27635B9-6A02-4A32-8D28-FC75850D444E}" presName="composite2" presStyleCnt="0"/>
      <dgm:spPr/>
    </dgm:pt>
    <dgm:pt modelId="{DA298EEF-F88E-4C6B-8815-FB46F2EEAD9D}" type="pres">
      <dgm:prSet presAssocID="{D27635B9-6A02-4A32-8D28-FC75850D444E}" presName="background2" presStyleLbl="node2" presStyleIdx="7" presStyleCnt="10"/>
      <dgm:spPr/>
    </dgm:pt>
    <dgm:pt modelId="{1E25BC8E-95EB-400B-AE88-05C4659D797F}" type="pres">
      <dgm:prSet presAssocID="{D27635B9-6A02-4A32-8D28-FC75850D444E}" presName="text2" presStyleLbl="fgAcc2" presStyleIdx="7" presStyleCnt="10" custScaleX="122902">
        <dgm:presLayoutVars>
          <dgm:chPref val="3"/>
        </dgm:presLayoutVars>
      </dgm:prSet>
      <dgm:spPr/>
    </dgm:pt>
    <dgm:pt modelId="{6934AD4D-5972-4B8C-8779-D48D0D90F978}" type="pres">
      <dgm:prSet presAssocID="{D27635B9-6A02-4A32-8D28-FC75850D444E}" presName="hierChild3" presStyleCnt="0"/>
      <dgm:spPr/>
    </dgm:pt>
    <dgm:pt modelId="{80EDECA6-BB19-47CF-B31B-2837D352FA15}" type="pres">
      <dgm:prSet presAssocID="{F8D8B6E8-B418-4E12-8869-F799DF7ADF3A}" presName="Name10" presStyleLbl="parChTrans1D2" presStyleIdx="8" presStyleCnt="10"/>
      <dgm:spPr/>
    </dgm:pt>
    <dgm:pt modelId="{7087C1A6-E222-4B5F-B87C-A1469663C825}" type="pres">
      <dgm:prSet presAssocID="{29777EB4-9E5E-40C0-AFF8-8F7B2E9FF893}" presName="hierRoot2" presStyleCnt="0"/>
      <dgm:spPr/>
    </dgm:pt>
    <dgm:pt modelId="{8DC82D8D-A15D-4D77-B19A-1D07D0FACB0D}" type="pres">
      <dgm:prSet presAssocID="{29777EB4-9E5E-40C0-AFF8-8F7B2E9FF893}" presName="composite2" presStyleCnt="0"/>
      <dgm:spPr/>
    </dgm:pt>
    <dgm:pt modelId="{12800A87-3BAE-49CF-8787-C33E50BCB9B3}" type="pres">
      <dgm:prSet presAssocID="{29777EB4-9E5E-40C0-AFF8-8F7B2E9FF893}" presName="background2" presStyleLbl="node2" presStyleIdx="8" presStyleCnt="10"/>
      <dgm:spPr/>
    </dgm:pt>
    <dgm:pt modelId="{CED451DA-0CF8-4F88-BD7D-F577EDD5EFAB}" type="pres">
      <dgm:prSet presAssocID="{29777EB4-9E5E-40C0-AFF8-8F7B2E9FF893}" presName="text2" presStyleLbl="fgAcc2" presStyleIdx="8" presStyleCnt="10">
        <dgm:presLayoutVars>
          <dgm:chPref val="3"/>
        </dgm:presLayoutVars>
      </dgm:prSet>
      <dgm:spPr/>
    </dgm:pt>
    <dgm:pt modelId="{86072B65-33F8-4422-91D2-F49345EAE11B}" type="pres">
      <dgm:prSet presAssocID="{29777EB4-9E5E-40C0-AFF8-8F7B2E9FF893}" presName="hierChild3" presStyleCnt="0"/>
      <dgm:spPr/>
    </dgm:pt>
    <dgm:pt modelId="{E638A05F-ED95-4D5F-8F3A-73F82B2A73CD}" type="pres">
      <dgm:prSet presAssocID="{2A7902FB-613D-456A-90DC-0FCC3AC68675}" presName="Name10" presStyleLbl="parChTrans1D2" presStyleIdx="9" presStyleCnt="10"/>
      <dgm:spPr/>
    </dgm:pt>
    <dgm:pt modelId="{DFC45BC8-7EE3-44A3-B8D3-BDA30E8C53E4}" type="pres">
      <dgm:prSet presAssocID="{E0585297-2599-4AA6-8D26-5B3EB78D25F6}" presName="hierRoot2" presStyleCnt="0"/>
      <dgm:spPr/>
    </dgm:pt>
    <dgm:pt modelId="{C488C5DB-49D7-49F4-BFCB-3ACC8B16B84C}" type="pres">
      <dgm:prSet presAssocID="{E0585297-2599-4AA6-8D26-5B3EB78D25F6}" presName="composite2" presStyleCnt="0"/>
      <dgm:spPr/>
    </dgm:pt>
    <dgm:pt modelId="{C0BCA878-0A41-446D-B018-690F7EDF16E2}" type="pres">
      <dgm:prSet presAssocID="{E0585297-2599-4AA6-8D26-5B3EB78D25F6}" presName="background2" presStyleLbl="node2" presStyleIdx="9" presStyleCnt="10"/>
      <dgm:spPr/>
    </dgm:pt>
    <dgm:pt modelId="{593965D7-BCE8-47BF-A83E-D2B501952872}" type="pres">
      <dgm:prSet presAssocID="{E0585297-2599-4AA6-8D26-5B3EB78D25F6}" presName="text2" presStyleLbl="fgAcc2" presStyleIdx="9" presStyleCnt="10">
        <dgm:presLayoutVars>
          <dgm:chPref val="3"/>
        </dgm:presLayoutVars>
      </dgm:prSet>
      <dgm:spPr/>
    </dgm:pt>
    <dgm:pt modelId="{84FD0D71-39D7-46B7-BAEF-F766405D291D}" type="pres">
      <dgm:prSet presAssocID="{E0585297-2599-4AA6-8D26-5B3EB78D25F6}" presName="hierChild3" presStyleCnt="0"/>
      <dgm:spPr/>
    </dgm:pt>
  </dgm:ptLst>
  <dgm:cxnLst>
    <dgm:cxn modelId="{11E93302-1B53-457A-84BE-38BB61C5F291}" type="presOf" srcId="{1CA5BEB6-8E7F-4726-A1A2-4BA03B1A660A}" destId="{FF5AAE42-BC61-4852-915D-E4348D9B559B}" srcOrd="0" destOrd="0" presId="urn:microsoft.com/office/officeart/2005/8/layout/hierarchy1"/>
    <dgm:cxn modelId="{A5AFF903-9251-426D-8CCC-B261CFB33310}" type="presOf" srcId="{E0B251B8-A2A3-4163-81E4-D4D7C9467C0D}" destId="{29D60FE2-787C-4F4C-AB34-A2BD9C85531C}" srcOrd="0" destOrd="0" presId="urn:microsoft.com/office/officeart/2005/8/layout/hierarchy1"/>
    <dgm:cxn modelId="{51FECE06-E27D-4119-8D07-B03D8C798959}" srcId="{D8F23A58-FC0A-43B0-B5B3-4CE19B32A965}" destId="{E0B251B8-A2A3-4163-81E4-D4D7C9467C0D}" srcOrd="5" destOrd="0" parTransId="{0706E062-6A79-4356-A232-5DAD92C165D2}" sibTransId="{6F170508-8EA7-4BE5-B9BB-137BC2F1267B}"/>
    <dgm:cxn modelId="{10F1F30C-EA6D-4E8D-85E1-5193FAF47BF0}" type="presOf" srcId="{79608950-A7A2-4330-98AD-64C9DE5E7F89}" destId="{098F4DAC-EB77-4100-B273-8316975D2559}" srcOrd="0" destOrd="0" presId="urn:microsoft.com/office/officeart/2005/8/layout/hierarchy1"/>
    <dgm:cxn modelId="{818D3C16-3388-47CA-8D58-3AE232DF5891}" type="presOf" srcId="{6D2C18B1-1E47-4A0D-9D4F-E48E309A35CE}" destId="{899812A3-F51C-496C-BA74-FFB98E7B45B1}" srcOrd="0" destOrd="0" presId="urn:microsoft.com/office/officeart/2005/8/layout/hierarchy1"/>
    <dgm:cxn modelId="{F37CBB1D-55B4-46F6-812B-5EE51AE32053}" type="presOf" srcId="{E0585297-2599-4AA6-8D26-5B3EB78D25F6}" destId="{593965D7-BCE8-47BF-A83E-D2B501952872}" srcOrd="0" destOrd="0" presId="urn:microsoft.com/office/officeart/2005/8/layout/hierarchy1"/>
    <dgm:cxn modelId="{50606022-B3A0-434C-A41B-A75B513A76CE}" srcId="{D8F23A58-FC0A-43B0-B5B3-4CE19B32A965}" destId="{DC5297BA-6324-4AE4-AAAC-0E49D3E203E1}" srcOrd="2" destOrd="0" parTransId="{45CC77F8-A930-4276-A852-704E292A4943}" sibTransId="{58B367AF-C914-49B0-AA44-3331FE0F5563}"/>
    <dgm:cxn modelId="{93F6012C-D024-4E60-99B5-7CD562C97B82}" type="presOf" srcId="{65CF3011-1BD2-41E2-A26D-96DAE76B0584}" destId="{EFE31360-AFB8-40C6-8C4D-0483B1744A3D}" srcOrd="0" destOrd="0" presId="urn:microsoft.com/office/officeart/2005/8/layout/hierarchy1"/>
    <dgm:cxn modelId="{6290E52D-8B28-4A9B-9DC2-C184485E2890}" srcId="{D8F23A58-FC0A-43B0-B5B3-4CE19B32A965}" destId="{E0585297-2599-4AA6-8D26-5B3EB78D25F6}" srcOrd="9" destOrd="0" parTransId="{2A7902FB-613D-456A-90DC-0FCC3AC68675}" sibTransId="{9E3C1E6D-83E5-4959-8C82-7B792C4D7063}"/>
    <dgm:cxn modelId="{F749F75F-89C5-4461-9222-2E905D58AAAA}" type="presOf" srcId="{5822FF35-7EAC-4040-B25A-054D23564AEE}" destId="{1F81743C-99CF-447D-8F34-6CAB4DD1F9E5}" srcOrd="0" destOrd="0" presId="urn:microsoft.com/office/officeart/2005/8/layout/hierarchy1"/>
    <dgm:cxn modelId="{44837745-2FE7-4AFB-AEF4-AABC9BBDF858}" srcId="{D8F23A58-FC0A-43B0-B5B3-4CE19B32A965}" destId="{1CA5BEB6-8E7F-4726-A1A2-4BA03B1A660A}" srcOrd="1" destOrd="0" parTransId="{A672AE11-72C0-4B4E-81C5-C71177E05DB3}" sibTransId="{7AA7DEF9-1883-465D-AED3-032D4971BAE1}"/>
    <dgm:cxn modelId="{648AD667-CAEF-4FEE-985F-8DCDF2A3367B}" type="presOf" srcId="{C0B9573E-750A-4B54-9C3A-4B48158F7A09}" destId="{3199D048-DF60-42CB-8D55-53E574D11908}" srcOrd="0" destOrd="0" presId="urn:microsoft.com/office/officeart/2005/8/layout/hierarchy1"/>
    <dgm:cxn modelId="{B28B316A-2191-4F59-9741-C91CEACC8D98}" type="presOf" srcId="{F8D8B6E8-B418-4E12-8869-F799DF7ADF3A}" destId="{80EDECA6-BB19-47CF-B31B-2837D352FA15}" srcOrd="0" destOrd="0" presId="urn:microsoft.com/office/officeart/2005/8/layout/hierarchy1"/>
    <dgm:cxn modelId="{4BB7F86A-BB99-465D-AE7F-F466B4317778}" type="presOf" srcId="{0706E062-6A79-4356-A232-5DAD92C165D2}" destId="{3C6303B8-95A7-4086-B6C6-11E20A924816}" srcOrd="0" destOrd="0" presId="urn:microsoft.com/office/officeart/2005/8/layout/hierarchy1"/>
    <dgm:cxn modelId="{BFF8116C-7047-42EF-AAF6-B1694E8C7911}" srcId="{D8F23A58-FC0A-43B0-B5B3-4CE19B32A965}" destId="{65CF3011-1BD2-41E2-A26D-96DAE76B0584}" srcOrd="4" destOrd="0" parTransId="{C0B9573E-750A-4B54-9C3A-4B48158F7A09}" sibTransId="{5F9BC64A-AE37-4A72-951F-F626B81CC18A}"/>
    <dgm:cxn modelId="{A74D536C-B05C-4FDE-BB3B-9B3D94D64C21}" type="presOf" srcId="{5D14E06B-DFED-4B25-A189-DBD9795E18AE}" destId="{F226C56C-AFCF-4624-81A3-F02C4B1A783D}" srcOrd="0" destOrd="0" presId="urn:microsoft.com/office/officeart/2005/8/layout/hierarchy1"/>
    <dgm:cxn modelId="{40DD6854-CA0E-409F-A14E-8621B8918F8F}" type="presOf" srcId="{45CC77F8-A930-4276-A852-704E292A4943}" destId="{1A056A8E-C665-4E01-BE8C-EC2A553BE423}" srcOrd="0" destOrd="0" presId="urn:microsoft.com/office/officeart/2005/8/layout/hierarchy1"/>
    <dgm:cxn modelId="{DAE25356-86C2-43C3-8E6A-5A15CDF6684D}" type="presOf" srcId="{D27635B9-6A02-4A32-8D28-FC75850D444E}" destId="{1E25BC8E-95EB-400B-AE88-05C4659D797F}" srcOrd="0" destOrd="0" presId="urn:microsoft.com/office/officeart/2005/8/layout/hierarchy1"/>
    <dgm:cxn modelId="{5D9D005A-B7DF-49B9-A8E8-E6CFAF8B400F}" type="presOf" srcId="{2A7902FB-613D-456A-90DC-0FCC3AC68675}" destId="{E638A05F-ED95-4D5F-8F3A-73F82B2A73CD}" srcOrd="0" destOrd="0" presId="urn:microsoft.com/office/officeart/2005/8/layout/hierarchy1"/>
    <dgm:cxn modelId="{D9769680-7211-49BE-B62F-0D29B1920BB8}" srcId="{D8F23A58-FC0A-43B0-B5B3-4CE19B32A965}" destId="{5D14E06B-DFED-4B25-A189-DBD9795E18AE}" srcOrd="0" destOrd="0" parTransId="{FE084ECC-6690-4118-96BF-1FF408D5C4D6}" sibTransId="{738A9961-703B-4907-8437-7B48BDB0F7DC}"/>
    <dgm:cxn modelId="{90F21F82-56E6-4D64-B0A3-F8AA28A046AC}" type="presOf" srcId="{DC5297BA-6324-4AE4-AAAC-0E49D3E203E1}" destId="{94029759-5812-4064-81E8-EB6CAF3FAFDD}" srcOrd="0" destOrd="0" presId="urn:microsoft.com/office/officeart/2005/8/layout/hierarchy1"/>
    <dgm:cxn modelId="{FCEB638C-318F-4C27-A513-EBA0ABBF4FE6}" type="presOf" srcId="{D41758EA-C99F-4FB3-B0E6-3003FD3A467E}" destId="{24DC46BC-6DED-43D5-BC4A-761F889230D3}" srcOrd="0" destOrd="0" presId="urn:microsoft.com/office/officeart/2005/8/layout/hierarchy1"/>
    <dgm:cxn modelId="{B19E81AB-BB65-4D64-82DD-25FE28702E2E}" type="presOf" srcId="{A672AE11-72C0-4B4E-81C5-C71177E05DB3}" destId="{9F350456-D273-421D-80EB-8DC396446060}" srcOrd="0" destOrd="0" presId="urn:microsoft.com/office/officeart/2005/8/layout/hierarchy1"/>
    <dgm:cxn modelId="{B1889DD1-9D70-400E-9685-8172F37869BC}" type="presOf" srcId="{29777EB4-9E5E-40C0-AFF8-8F7B2E9FF893}" destId="{CED451DA-0CF8-4F88-BD7D-F577EDD5EFAB}" srcOrd="0" destOrd="0" presId="urn:microsoft.com/office/officeart/2005/8/layout/hierarchy1"/>
    <dgm:cxn modelId="{95F7F1D3-2EC0-4058-B533-20E4B43322A1}" type="presOf" srcId="{FC1BFE03-5BB1-40FA-A9C7-B9BF01215E84}" destId="{4A306CDF-9128-4D3F-B40D-EAAC4444442E}" srcOrd="0" destOrd="0" presId="urn:microsoft.com/office/officeart/2005/8/layout/hierarchy1"/>
    <dgm:cxn modelId="{9C3665D7-E607-44F4-91BD-C943315364C6}" type="presOf" srcId="{D8F23A58-FC0A-43B0-B5B3-4CE19B32A965}" destId="{206E55E6-86B9-4669-8CC7-844393B3064C}" srcOrd="0" destOrd="0" presId="urn:microsoft.com/office/officeart/2005/8/layout/hierarchy1"/>
    <dgm:cxn modelId="{353DB9D7-4E9B-494C-9F57-395AB15831D6}" type="presOf" srcId="{9A8012F2-B76A-4859-9C0E-A358CF97EB3F}" destId="{683D2281-C83B-458E-A0AE-9AA34D7B9C27}" srcOrd="0" destOrd="0" presId="urn:microsoft.com/office/officeart/2005/8/layout/hierarchy1"/>
    <dgm:cxn modelId="{4F443CDC-5908-4C20-89C7-2EC28100C48F}" type="presOf" srcId="{FE084ECC-6690-4118-96BF-1FF408D5C4D6}" destId="{550B9AE8-27DD-4786-BC5E-B2D18CAC811F}" srcOrd="0" destOrd="0" presId="urn:microsoft.com/office/officeart/2005/8/layout/hierarchy1"/>
    <dgm:cxn modelId="{534589DF-385D-4202-894C-FA3B6F2645C1}" srcId="{D8F23A58-FC0A-43B0-B5B3-4CE19B32A965}" destId="{29777EB4-9E5E-40C0-AFF8-8F7B2E9FF893}" srcOrd="8" destOrd="0" parTransId="{F8D8B6E8-B418-4E12-8869-F799DF7ADF3A}" sibTransId="{1E8BDE41-7A0E-4036-90F5-72ED0967BE18}"/>
    <dgm:cxn modelId="{914110F4-D9C2-4DE7-8825-D0E6C9D6BAF7}" srcId="{D8F23A58-FC0A-43B0-B5B3-4CE19B32A965}" destId="{9A8012F2-B76A-4859-9C0E-A358CF97EB3F}" srcOrd="3" destOrd="0" parTransId="{6D2C18B1-1E47-4A0D-9D4F-E48E309A35CE}" sibTransId="{997F942B-8D90-47EE-AE4E-2AC68B14825F}"/>
    <dgm:cxn modelId="{0F83B2F4-7EEF-4C43-901D-90EF26670FC4}" srcId="{D8F23A58-FC0A-43B0-B5B3-4CE19B32A965}" destId="{D27635B9-6A02-4A32-8D28-FC75850D444E}" srcOrd="7" destOrd="0" parTransId="{79608950-A7A2-4330-98AD-64C9DE5E7F89}" sibTransId="{41AFF2B0-5394-4FD5-AE78-79FA6A5B4B8F}"/>
    <dgm:cxn modelId="{A17548FA-FF71-4163-B546-C509E8AE8D46}" srcId="{FC1BFE03-5BB1-40FA-A9C7-B9BF01215E84}" destId="{D8F23A58-FC0A-43B0-B5B3-4CE19B32A965}" srcOrd="0" destOrd="0" parTransId="{1D5D8A25-E130-417E-85FF-1E3E97A34312}" sibTransId="{B9FBFC4D-EE74-4A5D-8472-73BE940EE520}"/>
    <dgm:cxn modelId="{1B20C4FC-F0C9-4361-B605-35D8C1DD2505}" srcId="{D8F23A58-FC0A-43B0-B5B3-4CE19B32A965}" destId="{5822FF35-7EAC-4040-B25A-054D23564AEE}" srcOrd="6" destOrd="0" parTransId="{D41758EA-C99F-4FB3-B0E6-3003FD3A467E}" sibTransId="{C8C0A5C5-92A0-497D-B534-4FA6EEF8CDA1}"/>
    <dgm:cxn modelId="{55E7D379-9C6A-4B52-B9C5-F5FB0328C4B3}" type="presParOf" srcId="{4A306CDF-9128-4D3F-B40D-EAAC4444442E}" destId="{F854EAC5-AB3C-4D21-89FF-8F49D61ECEC3}" srcOrd="0" destOrd="0" presId="urn:microsoft.com/office/officeart/2005/8/layout/hierarchy1"/>
    <dgm:cxn modelId="{FE51DF59-5648-4743-B66F-C3999C29DFB2}" type="presParOf" srcId="{F854EAC5-AB3C-4D21-89FF-8F49D61ECEC3}" destId="{78626C71-9CA5-4C82-B28A-DBCADA4B3FEF}" srcOrd="0" destOrd="0" presId="urn:microsoft.com/office/officeart/2005/8/layout/hierarchy1"/>
    <dgm:cxn modelId="{844EB36C-FA97-4681-9ABF-BD7A382BBD1C}" type="presParOf" srcId="{78626C71-9CA5-4C82-B28A-DBCADA4B3FEF}" destId="{32C907CD-F2C5-43C2-9B9E-9DEF30FB1F15}" srcOrd="0" destOrd="0" presId="urn:microsoft.com/office/officeart/2005/8/layout/hierarchy1"/>
    <dgm:cxn modelId="{E113524F-759D-4A76-9500-6BC6C2FA4F5D}" type="presParOf" srcId="{78626C71-9CA5-4C82-B28A-DBCADA4B3FEF}" destId="{206E55E6-86B9-4669-8CC7-844393B3064C}" srcOrd="1" destOrd="0" presId="urn:microsoft.com/office/officeart/2005/8/layout/hierarchy1"/>
    <dgm:cxn modelId="{3223DBD0-CEC4-420D-BD51-FED3F9E01BBC}" type="presParOf" srcId="{F854EAC5-AB3C-4D21-89FF-8F49D61ECEC3}" destId="{2F265B2C-4E2A-4FC9-8090-C1289223DFFF}" srcOrd="1" destOrd="0" presId="urn:microsoft.com/office/officeart/2005/8/layout/hierarchy1"/>
    <dgm:cxn modelId="{5BBAE257-28AF-43DF-B162-F1DD17E1AEB1}" type="presParOf" srcId="{2F265B2C-4E2A-4FC9-8090-C1289223DFFF}" destId="{550B9AE8-27DD-4786-BC5E-B2D18CAC811F}" srcOrd="0" destOrd="0" presId="urn:microsoft.com/office/officeart/2005/8/layout/hierarchy1"/>
    <dgm:cxn modelId="{A790389F-ACFC-4F34-92A2-483534C0D09B}" type="presParOf" srcId="{2F265B2C-4E2A-4FC9-8090-C1289223DFFF}" destId="{C8DFACC5-1B27-4FC5-A3E0-3B723460D47A}" srcOrd="1" destOrd="0" presId="urn:microsoft.com/office/officeart/2005/8/layout/hierarchy1"/>
    <dgm:cxn modelId="{A890B798-403B-4BB1-80DB-BE609D163849}" type="presParOf" srcId="{C8DFACC5-1B27-4FC5-A3E0-3B723460D47A}" destId="{00EC0587-3200-4E70-A59B-FC687E1B4636}" srcOrd="0" destOrd="0" presId="urn:microsoft.com/office/officeart/2005/8/layout/hierarchy1"/>
    <dgm:cxn modelId="{F784AA17-03DE-4BA4-8DC6-E51BA6FFE3D1}" type="presParOf" srcId="{00EC0587-3200-4E70-A59B-FC687E1B4636}" destId="{1ED176D0-D4FD-4ACA-8AE2-BE48C1C66E52}" srcOrd="0" destOrd="0" presId="urn:microsoft.com/office/officeart/2005/8/layout/hierarchy1"/>
    <dgm:cxn modelId="{179B8E27-72F8-490F-8A8B-46CDA7EB3021}" type="presParOf" srcId="{00EC0587-3200-4E70-A59B-FC687E1B4636}" destId="{F226C56C-AFCF-4624-81A3-F02C4B1A783D}" srcOrd="1" destOrd="0" presId="urn:microsoft.com/office/officeart/2005/8/layout/hierarchy1"/>
    <dgm:cxn modelId="{767135C6-75C0-4FBD-B4BD-B9CDC876CA3F}" type="presParOf" srcId="{C8DFACC5-1B27-4FC5-A3E0-3B723460D47A}" destId="{EA553B74-0F9D-4F6A-82BF-7FE10413831E}" srcOrd="1" destOrd="0" presId="urn:microsoft.com/office/officeart/2005/8/layout/hierarchy1"/>
    <dgm:cxn modelId="{2B5B04E0-DEAC-4A6F-8564-D0A8F44CAE2F}" type="presParOf" srcId="{2F265B2C-4E2A-4FC9-8090-C1289223DFFF}" destId="{9F350456-D273-421D-80EB-8DC396446060}" srcOrd="2" destOrd="0" presId="urn:microsoft.com/office/officeart/2005/8/layout/hierarchy1"/>
    <dgm:cxn modelId="{F4BF8F35-7A0E-4F27-956D-3AE6456ABDBE}" type="presParOf" srcId="{2F265B2C-4E2A-4FC9-8090-C1289223DFFF}" destId="{A97CEE76-D6F1-4AF2-A2C9-15DCA15C4DF1}" srcOrd="3" destOrd="0" presId="urn:microsoft.com/office/officeart/2005/8/layout/hierarchy1"/>
    <dgm:cxn modelId="{8642C777-1893-4FFF-8DBE-9F6645627048}" type="presParOf" srcId="{A97CEE76-D6F1-4AF2-A2C9-15DCA15C4DF1}" destId="{EFD0BD39-EB5E-498A-AEBB-3DA51A310D7E}" srcOrd="0" destOrd="0" presId="urn:microsoft.com/office/officeart/2005/8/layout/hierarchy1"/>
    <dgm:cxn modelId="{F05D2E4F-1A53-4BC7-A836-400CF65FF9FD}" type="presParOf" srcId="{EFD0BD39-EB5E-498A-AEBB-3DA51A310D7E}" destId="{48181868-20FD-45C7-A955-38B8795891E0}" srcOrd="0" destOrd="0" presId="urn:microsoft.com/office/officeart/2005/8/layout/hierarchy1"/>
    <dgm:cxn modelId="{8338607E-BAC5-4990-A106-D0B83232ADBC}" type="presParOf" srcId="{EFD0BD39-EB5E-498A-AEBB-3DA51A310D7E}" destId="{FF5AAE42-BC61-4852-915D-E4348D9B559B}" srcOrd="1" destOrd="0" presId="urn:microsoft.com/office/officeart/2005/8/layout/hierarchy1"/>
    <dgm:cxn modelId="{4B7C02B4-026B-4F31-89D4-5DC801D43267}" type="presParOf" srcId="{A97CEE76-D6F1-4AF2-A2C9-15DCA15C4DF1}" destId="{DC98DCD1-9FDD-43CB-B550-882A7911A6AE}" srcOrd="1" destOrd="0" presId="urn:microsoft.com/office/officeart/2005/8/layout/hierarchy1"/>
    <dgm:cxn modelId="{E65A21AB-FF8A-47D3-8FA6-7FA456A63BF8}" type="presParOf" srcId="{2F265B2C-4E2A-4FC9-8090-C1289223DFFF}" destId="{1A056A8E-C665-4E01-BE8C-EC2A553BE423}" srcOrd="4" destOrd="0" presId="urn:microsoft.com/office/officeart/2005/8/layout/hierarchy1"/>
    <dgm:cxn modelId="{9C33E3A0-A6DB-452D-8752-A280A8315134}" type="presParOf" srcId="{2F265B2C-4E2A-4FC9-8090-C1289223DFFF}" destId="{C2538505-F663-4A46-A5CE-8E8CF5007DB3}" srcOrd="5" destOrd="0" presId="urn:microsoft.com/office/officeart/2005/8/layout/hierarchy1"/>
    <dgm:cxn modelId="{3C0B2DD9-778C-48D2-A6DC-CA2FB557B005}" type="presParOf" srcId="{C2538505-F663-4A46-A5CE-8E8CF5007DB3}" destId="{776F78BE-6B28-4F58-BE52-D8698B8E6C6C}" srcOrd="0" destOrd="0" presId="urn:microsoft.com/office/officeart/2005/8/layout/hierarchy1"/>
    <dgm:cxn modelId="{9E502884-10D8-45EC-8E28-824CBFD46542}" type="presParOf" srcId="{776F78BE-6B28-4F58-BE52-D8698B8E6C6C}" destId="{F96BCBAF-F9CE-4A9C-9BB8-B0C4B76FBE24}" srcOrd="0" destOrd="0" presId="urn:microsoft.com/office/officeart/2005/8/layout/hierarchy1"/>
    <dgm:cxn modelId="{75396AAC-063E-4B02-A6C0-DC3C801E8472}" type="presParOf" srcId="{776F78BE-6B28-4F58-BE52-D8698B8E6C6C}" destId="{94029759-5812-4064-81E8-EB6CAF3FAFDD}" srcOrd="1" destOrd="0" presId="urn:microsoft.com/office/officeart/2005/8/layout/hierarchy1"/>
    <dgm:cxn modelId="{5523E7A5-E0C5-4A6A-89E9-90834ADE248C}" type="presParOf" srcId="{C2538505-F663-4A46-A5CE-8E8CF5007DB3}" destId="{66F2B915-2222-406A-8656-23792EE91D68}" srcOrd="1" destOrd="0" presId="urn:microsoft.com/office/officeart/2005/8/layout/hierarchy1"/>
    <dgm:cxn modelId="{6B1D2032-7C06-4F02-A818-F172C5DF7CF5}" type="presParOf" srcId="{2F265B2C-4E2A-4FC9-8090-C1289223DFFF}" destId="{899812A3-F51C-496C-BA74-FFB98E7B45B1}" srcOrd="6" destOrd="0" presId="urn:microsoft.com/office/officeart/2005/8/layout/hierarchy1"/>
    <dgm:cxn modelId="{F5907613-F5B7-49F2-9CD7-139D7D9ED30C}" type="presParOf" srcId="{2F265B2C-4E2A-4FC9-8090-C1289223DFFF}" destId="{391A6F62-C095-450D-9A59-1A62A9C0CF3D}" srcOrd="7" destOrd="0" presId="urn:microsoft.com/office/officeart/2005/8/layout/hierarchy1"/>
    <dgm:cxn modelId="{35F23166-B124-47BC-BD41-7332C7CAF93B}" type="presParOf" srcId="{391A6F62-C095-450D-9A59-1A62A9C0CF3D}" destId="{B95ED3E7-3328-43A9-8E51-768488B1604E}" srcOrd="0" destOrd="0" presId="urn:microsoft.com/office/officeart/2005/8/layout/hierarchy1"/>
    <dgm:cxn modelId="{DCB10546-C6F6-4F76-9A85-1863FB8FB5A8}" type="presParOf" srcId="{B95ED3E7-3328-43A9-8E51-768488B1604E}" destId="{83782506-B64D-43B5-A658-85665AB74E70}" srcOrd="0" destOrd="0" presId="urn:microsoft.com/office/officeart/2005/8/layout/hierarchy1"/>
    <dgm:cxn modelId="{7EDF0F70-1C9A-4C32-8E9B-7B2ADB03BCEE}" type="presParOf" srcId="{B95ED3E7-3328-43A9-8E51-768488B1604E}" destId="{683D2281-C83B-458E-A0AE-9AA34D7B9C27}" srcOrd="1" destOrd="0" presId="urn:microsoft.com/office/officeart/2005/8/layout/hierarchy1"/>
    <dgm:cxn modelId="{846E7AC1-1C82-4623-A350-27E121578BB8}" type="presParOf" srcId="{391A6F62-C095-450D-9A59-1A62A9C0CF3D}" destId="{C2FD2E8C-AE7D-4086-8EF9-43B13F7FBAAB}" srcOrd="1" destOrd="0" presId="urn:microsoft.com/office/officeart/2005/8/layout/hierarchy1"/>
    <dgm:cxn modelId="{188D8FE2-C1C2-4D91-AE00-DBC36393F164}" type="presParOf" srcId="{2F265B2C-4E2A-4FC9-8090-C1289223DFFF}" destId="{3199D048-DF60-42CB-8D55-53E574D11908}" srcOrd="8" destOrd="0" presId="urn:microsoft.com/office/officeart/2005/8/layout/hierarchy1"/>
    <dgm:cxn modelId="{EE281E4B-D188-48DE-8E3D-58BFFA15C12E}" type="presParOf" srcId="{2F265B2C-4E2A-4FC9-8090-C1289223DFFF}" destId="{6E4DEA2F-73F4-4037-A21E-2A3D1821B610}" srcOrd="9" destOrd="0" presId="urn:microsoft.com/office/officeart/2005/8/layout/hierarchy1"/>
    <dgm:cxn modelId="{B28FD946-3F79-46FB-984C-F322495AA9B1}" type="presParOf" srcId="{6E4DEA2F-73F4-4037-A21E-2A3D1821B610}" destId="{19676A91-151A-40E0-986D-BCA310F3AD1C}" srcOrd="0" destOrd="0" presId="urn:microsoft.com/office/officeart/2005/8/layout/hierarchy1"/>
    <dgm:cxn modelId="{24E3D6E1-8C06-4B29-A0DB-12EFB87C7A0E}" type="presParOf" srcId="{19676A91-151A-40E0-986D-BCA310F3AD1C}" destId="{ED962C39-12ED-4E7F-9167-D1B7739715A4}" srcOrd="0" destOrd="0" presId="urn:microsoft.com/office/officeart/2005/8/layout/hierarchy1"/>
    <dgm:cxn modelId="{CACA049F-4E3A-4EE9-99DF-C2C9CC65E72C}" type="presParOf" srcId="{19676A91-151A-40E0-986D-BCA310F3AD1C}" destId="{EFE31360-AFB8-40C6-8C4D-0483B1744A3D}" srcOrd="1" destOrd="0" presId="urn:microsoft.com/office/officeart/2005/8/layout/hierarchy1"/>
    <dgm:cxn modelId="{AA042370-82B3-41BD-BF4F-EFAA4BA5ADFD}" type="presParOf" srcId="{6E4DEA2F-73F4-4037-A21E-2A3D1821B610}" destId="{1A1BD9E9-6AA3-47F7-8F83-86AD6C78B7E0}" srcOrd="1" destOrd="0" presId="urn:microsoft.com/office/officeart/2005/8/layout/hierarchy1"/>
    <dgm:cxn modelId="{04A28B35-5273-4BB1-8059-DC01294B4487}" type="presParOf" srcId="{2F265B2C-4E2A-4FC9-8090-C1289223DFFF}" destId="{3C6303B8-95A7-4086-B6C6-11E20A924816}" srcOrd="10" destOrd="0" presId="urn:microsoft.com/office/officeart/2005/8/layout/hierarchy1"/>
    <dgm:cxn modelId="{39CA7BBA-3F94-4E9E-87FA-DBD0106DC81A}" type="presParOf" srcId="{2F265B2C-4E2A-4FC9-8090-C1289223DFFF}" destId="{048C7767-A0EB-4F23-9191-5F1B3EBADED6}" srcOrd="11" destOrd="0" presId="urn:microsoft.com/office/officeart/2005/8/layout/hierarchy1"/>
    <dgm:cxn modelId="{AA2C1E75-8474-4B1B-8304-524610BB7B10}" type="presParOf" srcId="{048C7767-A0EB-4F23-9191-5F1B3EBADED6}" destId="{39DD983B-8BEA-4999-9AE9-956770D5E368}" srcOrd="0" destOrd="0" presId="urn:microsoft.com/office/officeart/2005/8/layout/hierarchy1"/>
    <dgm:cxn modelId="{1A8CF6F8-3108-43B4-AAFB-36CCD9BC5F43}" type="presParOf" srcId="{39DD983B-8BEA-4999-9AE9-956770D5E368}" destId="{5C5B6B2E-E35F-40DF-BF05-E7C6685672AE}" srcOrd="0" destOrd="0" presId="urn:microsoft.com/office/officeart/2005/8/layout/hierarchy1"/>
    <dgm:cxn modelId="{AB95A82F-38F4-49C4-8D01-0C5BCA0E6397}" type="presParOf" srcId="{39DD983B-8BEA-4999-9AE9-956770D5E368}" destId="{29D60FE2-787C-4F4C-AB34-A2BD9C85531C}" srcOrd="1" destOrd="0" presId="urn:microsoft.com/office/officeart/2005/8/layout/hierarchy1"/>
    <dgm:cxn modelId="{995921F7-1F3F-435C-9444-DAD0D8992B1D}" type="presParOf" srcId="{048C7767-A0EB-4F23-9191-5F1B3EBADED6}" destId="{E9772DC6-0F6E-4BB0-9CBD-092450E6C449}" srcOrd="1" destOrd="0" presId="urn:microsoft.com/office/officeart/2005/8/layout/hierarchy1"/>
    <dgm:cxn modelId="{338C411E-10A6-44BE-9EDF-019A3882C3FE}" type="presParOf" srcId="{2F265B2C-4E2A-4FC9-8090-C1289223DFFF}" destId="{24DC46BC-6DED-43D5-BC4A-761F889230D3}" srcOrd="12" destOrd="0" presId="urn:microsoft.com/office/officeart/2005/8/layout/hierarchy1"/>
    <dgm:cxn modelId="{87F99F7B-BEC3-4A3F-B3F1-D01A36136191}" type="presParOf" srcId="{2F265B2C-4E2A-4FC9-8090-C1289223DFFF}" destId="{88AD040C-1ABF-431B-BCE9-964B5FD911BD}" srcOrd="13" destOrd="0" presId="urn:microsoft.com/office/officeart/2005/8/layout/hierarchy1"/>
    <dgm:cxn modelId="{72EFDF76-09EB-4ABD-9D7B-7EAF75B0FBE7}" type="presParOf" srcId="{88AD040C-1ABF-431B-BCE9-964B5FD911BD}" destId="{1445EAEC-5BF8-4FF3-BE1D-9530EB8EE160}" srcOrd="0" destOrd="0" presId="urn:microsoft.com/office/officeart/2005/8/layout/hierarchy1"/>
    <dgm:cxn modelId="{F7D30DCB-2AEF-4D42-8F5A-4FF5620FE668}" type="presParOf" srcId="{1445EAEC-5BF8-4FF3-BE1D-9530EB8EE160}" destId="{33D32918-0918-44FD-BBFE-07D92500C5C3}" srcOrd="0" destOrd="0" presId="urn:microsoft.com/office/officeart/2005/8/layout/hierarchy1"/>
    <dgm:cxn modelId="{92A6937B-93BA-4FB5-941F-AE4C9CA80AF7}" type="presParOf" srcId="{1445EAEC-5BF8-4FF3-BE1D-9530EB8EE160}" destId="{1F81743C-99CF-447D-8F34-6CAB4DD1F9E5}" srcOrd="1" destOrd="0" presId="urn:microsoft.com/office/officeart/2005/8/layout/hierarchy1"/>
    <dgm:cxn modelId="{DEF3EB9B-32A8-4D49-8015-10BD3A7BE937}" type="presParOf" srcId="{88AD040C-1ABF-431B-BCE9-964B5FD911BD}" destId="{DF04BE25-40EC-4D7C-AEF4-1CA403AA600F}" srcOrd="1" destOrd="0" presId="urn:microsoft.com/office/officeart/2005/8/layout/hierarchy1"/>
    <dgm:cxn modelId="{A71341C7-EF42-454C-BFF8-245A1B8E1CD4}" type="presParOf" srcId="{2F265B2C-4E2A-4FC9-8090-C1289223DFFF}" destId="{098F4DAC-EB77-4100-B273-8316975D2559}" srcOrd="14" destOrd="0" presId="urn:microsoft.com/office/officeart/2005/8/layout/hierarchy1"/>
    <dgm:cxn modelId="{9599081D-2531-4D8A-8FCE-5051CF30DB8B}" type="presParOf" srcId="{2F265B2C-4E2A-4FC9-8090-C1289223DFFF}" destId="{FC718173-67B1-4589-821E-BAEC8E19B069}" srcOrd="15" destOrd="0" presId="urn:microsoft.com/office/officeart/2005/8/layout/hierarchy1"/>
    <dgm:cxn modelId="{4A8915B8-3A3F-470B-A746-5ADFBA7B52C6}" type="presParOf" srcId="{FC718173-67B1-4589-821E-BAEC8E19B069}" destId="{E452199E-69BE-4A9A-B698-F32771639D20}" srcOrd="0" destOrd="0" presId="urn:microsoft.com/office/officeart/2005/8/layout/hierarchy1"/>
    <dgm:cxn modelId="{22154F08-753D-45F5-AC6C-EE41EC8A6575}" type="presParOf" srcId="{E452199E-69BE-4A9A-B698-F32771639D20}" destId="{DA298EEF-F88E-4C6B-8815-FB46F2EEAD9D}" srcOrd="0" destOrd="0" presId="urn:microsoft.com/office/officeart/2005/8/layout/hierarchy1"/>
    <dgm:cxn modelId="{4DC4E45F-DD7A-4AFD-B91A-5BDB7A57984A}" type="presParOf" srcId="{E452199E-69BE-4A9A-B698-F32771639D20}" destId="{1E25BC8E-95EB-400B-AE88-05C4659D797F}" srcOrd="1" destOrd="0" presId="urn:microsoft.com/office/officeart/2005/8/layout/hierarchy1"/>
    <dgm:cxn modelId="{866F8DB8-258F-4F85-A730-2BFBC70BBC71}" type="presParOf" srcId="{FC718173-67B1-4589-821E-BAEC8E19B069}" destId="{6934AD4D-5972-4B8C-8779-D48D0D90F978}" srcOrd="1" destOrd="0" presId="urn:microsoft.com/office/officeart/2005/8/layout/hierarchy1"/>
    <dgm:cxn modelId="{61AFDFDC-3C0A-4F9A-9769-B245898138C9}" type="presParOf" srcId="{2F265B2C-4E2A-4FC9-8090-C1289223DFFF}" destId="{80EDECA6-BB19-47CF-B31B-2837D352FA15}" srcOrd="16" destOrd="0" presId="urn:microsoft.com/office/officeart/2005/8/layout/hierarchy1"/>
    <dgm:cxn modelId="{9D7DA0B4-B339-48B7-A873-F00E4DB96F14}" type="presParOf" srcId="{2F265B2C-4E2A-4FC9-8090-C1289223DFFF}" destId="{7087C1A6-E222-4B5F-B87C-A1469663C825}" srcOrd="17" destOrd="0" presId="urn:microsoft.com/office/officeart/2005/8/layout/hierarchy1"/>
    <dgm:cxn modelId="{D66D3A29-7E3F-4F4F-97CF-2613F90E7D76}" type="presParOf" srcId="{7087C1A6-E222-4B5F-B87C-A1469663C825}" destId="{8DC82D8D-A15D-4D77-B19A-1D07D0FACB0D}" srcOrd="0" destOrd="0" presId="urn:microsoft.com/office/officeart/2005/8/layout/hierarchy1"/>
    <dgm:cxn modelId="{C0972EC2-AEAC-4C57-8650-2368C66FA206}" type="presParOf" srcId="{8DC82D8D-A15D-4D77-B19A-1D07D0FACB0D}" destId="{12800A87-3BAE-49CF-8787-C33E50BCB9B3}" srcOrd="0" destOrd="0" presId="urn:microsoft.com/office/officeart/2005/8/layout/hierarchy1"/>
    <dgm:cxn modelId="{25BAEB5B-65B8-4794-9159-0FE0E02E431B}" type="presParOf" srcId="{8DC82D8D-A15D-4D77-B19A-1D07D0FACB0D}" destId="{CED451DA-0CF8-4F88-BD7D-F577EDD5EFAB}" srcOrd="1" destOrd="0" presId="urn:microsoft.com/office/officeart/2005/8/layout/hierarchy1"/>
    <dgm:cxn modelId="{6DF50432-87C1-49A1-808C-13B72DF0AF0A}" type="presParOf" srcId="{7087C1A6-E222-4B5F-B87C-A1469663C825}" destId="{86072B65-33F8-4422-91D2-F49345EAE11B}" srcOrd="1" destOrd="0" presId="urn:microsoft.com/office/officeart/2005/8/layout/hierarchy1"/>
    <dgm:cxn modelId="{A3781A65-319A-4E8F-A8CD-BE504F362992}" type="presParOf" srcId="{2F265B2C-4E2A-4FC9-8090-C1289223DFFF}" destId="{E638A05F-ED95-4D5F-8F3A-73F82B2A73CD}" srcOrd="18" destOrd="0" presId="urn:microsoft.com/office/officeart/2005/8/layout/hierarchy1"/>
    <dgm:cxn modelId="{D7132F57-C504-4E54-AC35-87E3227AD9AB}" type="presParOf" srcId="{2F265B2C-4E2A-4FC9-8090-C1289223DFFF}" destId="{DFC45BC8-7EE3-44A3-B8D3-BDA30E8C53E4}" srcOrd="19" destOrd="0" presId="urn:microsoft.com/office/officeart/2005/8/layout/hierarchy1"/>
    <dgm:cxn modelId="{5148FB0D-2E48-4603-9C46-47DD162EE46B}" type="presParOf" srcId="{DFC45BC8-7EE3-44A3-B8D3-BDA30E8C53E4}" destId="{C488C5DB-49D7-49F4-BFCB-3ACC8B16B84C}" srcOrd="0" destOrd="0" presId="urn:microsoft.com/office/officeart/2005/8/layout/hierarchy1"/>
    <dgm:cxn modelId="{0BBB644A-C335-44E0-B558-427BF0A33938}" type="presParOf" srcId="{C488C5DB-49D7-49F4-BFCB-3ACC8B16B84C}" destId="{C0BCA878-0A41-446D-B018-690F7EDF16E2}" srcOrd="0" destOrd="0" presId="urn:microsoft.com/office/officeart/2005/8/layout/hierarchy1"/>
    <dgm:cxn modelId="{89597BE8-6010-4D2A-9F36-8BD58A8C7063}" type="presParOf" srcId="{C488C5DB-49D7-49F4-BFCB-3ACC8B16B84C}" destId="{593965D7-BCE8-47BF-A83E-D2B501952872}" srcOrd="1" destOrd="0" presId="urn:microsoft.com/office/officeart/2005/8/layout/hierarchy1"/>
    <dgm:cxn modelId="{DEE309FE-0A09-4892-A822-74C1890C4221}" type="presParOf" srcId="{DFC45BC8-7EE3-44A3-B8D3-BDA30E8C53E4}" destId="{84FD0D71-39D7-46B7-BAEF-F766405D29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8A05F-ED95-4D5F-8F3A-73F82B2A73CD}">
      <dsp:nvSpPr>
        <dsp:cNvPr id="0" name=""/>
        <dsp:cNvSpPr/>
      </dsp:nvSpPr>
      <dsp:spPr>
        <a:xfrm>
          <a:off x="5323499" y="1595409"/>
          <a:ext cx="4909037" cy="236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22"/>
              </a:lnTo>
              <a:lnTo>
                <a:pt x="4909037" y="161322"/>
              </a:lnTo>
              <a:lnTo>
                <a:pt x="4909037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DECA6-BB19-47CF-B31B-2837D352FA15}">
      <dsp:nvSpPr>
        <dsp:cNvPr id="0" name=""/>
        <dsp:cNvSpPr/>
      </dsp:nvSpPr>
      <dsp:spPr>
        <a:xfrm>
          <a:off x="5323499" y="1595409"/>
          <a:ext cx="3914199" cy="236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22"/>
              </a:lnTo>
              <a:lnTo>
                <a:pt x="3914199" y="161322"/>
              </a:lnTo>
              <a:lnTo>
                <a:pt x="3914199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F4DAC-EB77-4100-B273-8316975D2559}">
      <dsp:nvSpPr>
        <dsp:cNvPr id="0" name=""/>
        <dsp:cNvSpPr/>
      </dsp:nvSpPr>
      <dsp:spPr>
        <a:xfrm>
          <a:off x="5323499" y="1595409"/>
          <a:ext cx="2826154" cy="236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22"/>
              </a:lnTo>
              <a:lnTo>
                <a:pt x="2826154" y="161322"/>
              </a:lnTo>
              <a:lnTo>
                <a:pt x="2826154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C46BC-6DED-43D5-BC4A-761F889230D3}">
      <dsp:nvSpPr>
        <dsp:cNvPr id="0" name=""/>
        <dsp:cNvSpPr/>
      </dsp:nvSpPr>
      <dsp:spPr>
        <a:xfrm>
          <a:off x="5323499" y="1595409"/>
          <a:ext cx="1612068" cy="236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22"/>
              </a:lnTo>
              <a:lnTo>
                <a:pt x="1612068" y="161322"/>
              </a:lnTo>
              <a:lnTo>
                <a:pt x="1612068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303B8-95A7-4086-B6C6-11E20A924816}">
      <dsp:nvSpPr>
        <dsp:cNvPr id="0" name=""/>
        <dsp:cNvSpPr/>
      </dsp:nvSpPr>
      <dsp:spPr>
        <a:xfrm>
          <a:off x="5323499" y="1595409"/>
          <a:ext cx="491188" cy="236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22"/>
              </a:lnTo>
              <a:lnTo>
                <a:pt x="491188" y="161322"/>
              </a:lnTo>
              <a:lnTo>
                <a:pt x="491188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9D048-DF60-42CB-8D55-53E574D11908}">
      <dsp:nvSpPr>
        <dsp:cNvPr id="0" name=""/>
        <dsp:cNvSpPr/>
      </dsp:nvSpPr>
      <dsp:spPr>
        <a:xfrm>
          <a:off x="4713725" y="1595409"/>
          <a:ext cx="609773" cy="236726"/>
        </a:xfrm>
        <a:custGeom>
          <a:avLst/>
          <a:gdLst/>
          <a:ahLst/>
          <a:cxnLst/>
          <a:rect l="0" t="0" r="0" b="0"/>
          <a:pathLst>
            <a:path>
              <a:moveTo>
                <a:pt x="609773" y="0"/>
              </a:moveTo>
              <a:lnTo>
                <a:pt x="609773" y="161322"/>
              </a:lnTo>
              <a:lnTo>
                <a:pt x="0" y="161322"/>
              </a:lnTo>
              <a:lnTo>
                <a:pt x="0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812A3-F51C-496C-BA74-FFB98E7B45B1}">
      <dsp:nvSpPr>
        <dsp:cNvPr id="0" name=""/>
        <dsp:cNvSpPr/>
      </dsp:nvSpPr>
      <dsp:spPr>
        <a:xfrm>
          <a:off x="3542945" y="1595409"/>
          <a:ext cx="1780553" cy="236726"/>
        </a:xfrm>
        <a:custGeom>
          <a:avLst/>
          <a:gdLst/>
          <a:ahLst/>
          <a:cxnLst/>
          <a:rect l="0" t="0" r="0" b="0"/>
          <a:pathLst>
            <a:path>
              <a:moveTo>
                <a:pt x="1780553" y="0"/>
              </a:moveTo>
              <a:lnTo>
                <a:pt x="1780553" y="161322"/>
              </a:lnTo>
              <a:lnTo>
                <a:pt x="0" y="161322"/>
              </a:lnTo>
              <a:lnTo>
                <a:pt x="0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56A8E-C665-4E01-BE8C-EC2A553BE423}">
      <dsp:nvSpPr>
        <dsp:cNvPr id="0" name=""/>
        <dsp:cNvSpPr/>
      </dsp:nvSpPr>
      <dsp:spPr>
        <a:xfrm>
          <a:off x="2478290" y="1595409"/>
          <a:ext cx="2845209" cy="236726"/>
        </a:xfrm>
        <a:custGeom>
          <a:avLst/>
          <a:gdLst/>
          <a:ahLst/>
          <a:cxnLst/>
          <a:rect l="0" t="0" r="0" b="0"/>
          <a:pathLst>
            <a:path>
              <a:moveTo>
                <a:pt x="2845209" y="0"/>
              </a:moveTo>
              <a:lnTo>
                <a:pt x="2845209" y="161322"/>
              </a:lnTo>
              <a:lnTo>
                <a:pt x="0" y="161322"/>
              </a:lnTo>
              <a:lnTo>
                <a:pt x="0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50456-D273-421D-80EB-8DC396446060}">
      <dsp:nvSpPr>
        <dsp:cNvPr id="0" name=""/>
        <dsp:cNvSpPr/>
      </dsp:nvSpPr>
      <dsp:spPr>
        <a:xfrm>
          <a:off x="1401705" y="1595409"/>
          <a:ext cx="3921793" cy="236726"/>
        </a:xfrm>
        <a:custGeom>
          <a:avLst/>
          <a:gdLst/>
          <a:ahLst/>
          <a:cxnLst/>
          <a:rect l="0" t="0" r="0" b="0"/>
          <a:pathLst>
            <a:path>
              <a:moveTo>
                <a:pt x="3921793" y="0"/>
              </a:moveTo>
              <a:lnTo>
                <a:pt x="3921793" y="161322"/>
              </a:lnTo>
              <a:lnTo>
                <a:pt x="0" y="161322"/>
              </a:lnTo>
              <a:lnTo>
                <a:pt x="0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B9AE8-27DD-4786-BC5E-B2D18CAC811F}">
      <dsp:nvSpPr>
        <dsp:cNvPr id="0" name=""/>
        <dsp:cNvSpPr/>
      </dsp:nvSpPr>
      <dsp:spPr>
        <a:xfrm>
          <a:off x="369791" y="1595409"/>
          <a:ext cx="4953707" cy="236726"/>
        </a:xfrm>
        <a:custGeom>
          <a:avLst/>
          <a:gdLst/>
          <a:ahLst/>
          <a:cxnLst/>
          <a:rect l="0" t="0" r="0" b="0"/>
          <a:pathLst>
            <a:path>
              <a:moveTo>
                <a:pt x="4953707" y="0"/>
              </a:moveTo>
              <a:lnTo>
                <a:pt x="4953707" y="161322"/>
              </a:lnTo>
              <a:lnTo>
                <a:pt x="0" y="161322"/>
              </a:lnTo>
              <a:lnTo>
                <a:pt x="0" y="236726"/>
              </a:lnTo>
            </a:path>
          </a:pathLst>
        </a:custGeom>
        <a:noFill/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907CD-F2C5-43C2-9B9E-9DEF30FB1F15}">
      <dsp:nvSpPr>
        <dsp:cNvPr id="0" name=""/>
        <dsp:cNvSpPr/>
      </dsp:nvSpPr>
      <dsp:spPr>
        <a:xfrm>
          <a:off x="4916520" y="1078546"/>
          <a:ext cx="813958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E55E6-86B9-4669-8CC7-844393B3064C}">
      <dsp:nvSpPr>
        <dsp:cNvPr id="0" name=""/>
        <dsp:cNvSpPr/>
      </dsp:nvSpPr>
      <dsp:spPr>
        <a:xfrm>
          <a:off x="5006960" y="1164464"/>
          <a:ext cx="813958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Razones </a:t>
          </a:r>
        </a:p>
      </dsp:txBody>
      <dsp:txXfrm>
        <a:off x="5022098" y="1179602"/>
        <a:ext cx="783682" cy="486587"/>
      </dsp:txXfrm>
    </dsp:sp>
    <dsp:sp modelId="{1ED176D0-D4FD-4ACA-8AE2-BE48C1C66E52}">
      <dsp:nvSpPr>
        <dsp:cNvPr id="0" name=""/>
        <dsp:cNvSpPr/>
      </dsp:nvSpPr>
      <dsp:spPr>
        <a:xfrm>
          <a:off x="7482" y="1832136"/>
          <a:ext cx="724618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6C56C-AFCF-4624-81A3-F02C4B1A783D}">
      <dsp:nvSpPr>
        <dsp:cNvPr id="0" name=""/>
        <dsp:cNvSpPr/>
      </dsp:nvSpPr>
      <dsp:spPr>
        <a:xfrm>
          <a:off x="97922" y="1918054"/>
          <a:ext cx="724618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Precio</a:t>
          </a:r>
        </a:p>
      </dsp:txBody>
      <dsp:txXfrm>
        <a:off x="113060" y="1933192"/>
        <a:ext cx="694342" cy="486587"/>
      </dsp:txXfrm>
    </dsp:sp>
    <dsp:sp modelId="{48181868-20FD-45C7-A955-38B8795891E0}">
      <dsp:nvSpPr>
        <dsp:cNvPr id="0" name=""/>
        <dsp:cNvSpPr/>
      </dsp:nvSpPr>
      <dsp:spPr>
        <a:xfrm>
          <a:off x="912980" y="1832136"/>
          <a:ext cx="977450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5AAE42-BC61-4852-915D-E4348D9B559B}">
      <dsp:nvSpPr>
        <dsp:cNvPr id="0" name=""/>
        <dsp:cNvSpPr/>
      </dsp:nvSpPr>
      <dsp:spPr>
        <a:xfrm>
          <a:off x="1003420" y="1918054"/>
          <a:ext cx="977450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Promoción</a:t>
          </a:r>
        </a:p>
      </dsp:txBody>
      <dsp:txXfrm>
        <a:off x="1018558" y="1933192"/>
        <a:ext cx="947174" cy="486587"/>
      </dsp:txXfrm>
    </dsp:sp>
    <dsp:sp modelId="{F96BCBAF-F9CE-4A9C-9BB8-B0C4B76FBE24}">
      <dsp:nvSpPr>
        <dsp:cNvPr id="0" name=""/>
        <dsp:cNvSpPr/>
      </dsp:nvSpPr>
      <dsp:spPr>
        <a:xfrm>
          <a:off x="2071310" y="1832136"/>
          <a:ext cx="813958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029759-5812-4064-81E8-EB6CAF3FAFDD}">
      <dsp:nvSpPr>
        <dsp:cNvPr id="0" name=""/>
        <dsp:cNvSpPr/>
      </dsp:nvSpPr>
      <dsp:spPr>
        <a:xfrm>
          <a:off x="2161750" y="1918054"/>
          <a:ext cx="813958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Anuncios de revista</a:t>
          </a:r>
        </a:p>
      </dsp:txBody>
      <dsp:txXfrm>
        <a:off x="2176888" y="1933192"/>
        <a:ext cx="783682" cy="486587"/>
      </dsp:txXfrm>
    </dsp:sp>
    <dsp:sp modelId="{83782506-B64D-43B5-A658-85665AB74E70}">
      <dsp:nvSpPr>
        <dsp:cNvPr id="0" name=""/>
        <dsp:cNvSpPr/>
      </dsp:nvSpPr>
      <dsp:spPr>
        <a:xfrm>
          <a:off x="3066149" y="1832136"/>
          <a:ext cx="953593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3D2281-C83B-458E-A0AE-9AA34D7B9C27}">
      <dsp:nvSpPr>
        <dsp:cNvPr id="0" name=""/>
        <dsp:cNvSpPr/>
      </dsp:nvSpPr>
      <dsp:spPr>
        <a:xfrm>
          <a:off x="3156589" y="1918054"/>
          <a:ext cx="953593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Anuncios de televisión</a:t>
          </a:r>
        </a:p>
      </dsp:txBody>
      <dsp:txXfrm>
        <a:off x="3171727" y="1933192"/>
        <a:ext cx="923317" cy="486587"/>
      </dsp:txXfrm>
    </dsp:sp>
    <dsp:sp modelId="{ED962C39-12ED-4E7F-9167-D1B7739715A4}">
      <dsp:nvSpPr>
        <dsp:cNvPr id="0" name=""/>
        <dsp:cNvSpPr/>
      </dsp:nvSpPr>
      <dsp:spPr>
        <a:xfrm>
          <a:off x="4200622" y="1832136"/>
          <a:ext cx="1026206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31360-AFB8-40C6-8C4D-0483B1744A3D}">
      <dsp:nvSpPr>
        <dsp:cNvPr id="0" name=""/>
        <dsp:cNvSpPr/>
      </dsp:nvSpPr>
      <dsp:spPr>
        <a:xfrm>
          <a:off x="4291062" y="1918054"/>
          <a:ext cx="1026206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Manufactura</a:t>
          </a:r>
        </a:p>
      </dsp:txBody>
      <dsp:txXfrm>
        <a:off x="4306200" y="1933192"/>
        <a:ext cx="995930" cy="486587"/>
      </dsp:txXfrm>
    </dsp:sp>
    <dsp:sp modelId="{5C5B6B2E-E35F-40DF-BF05-E7C6685672AE}">
      <dsp:nvSpPr>
        <dsp:cNvPr id="0" name=""/>
        <dsp:cNvSpPr/>
      </dsp:nvSpPr>
      <dsp:spPr>
        <a:xfrm>
          <a:off x="5407708" y="1832136"/>
          <a:ext cx="813958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60FE2-787C-4F4C-AB34-A2BD9C85531C}">
      <dsp:nvSpPr>
        <dsp:cNvPr id="0" name=""/>
        <dsp:cNvSpPr/>
      </dsp:nvSpPr>
      <dsp:spPr>
        <a:xfrm>
          <a:off x="5498148" y="1918054"/>
          <a:ext cx="813958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Revisión</a:t>
          </a:r>
        </a:p>
      </dsp:txBody>
      <dsp:txXfrm>
        <a:off x="5513286" y="1933192"/>
        <a:ext cx="783682" cy="486587"/>
      </dsp:txXfrm>
    </dsp:sp>
    <dsp:sp modelId="{33D32918-0918-44FD-BBFE-07D92500C5C3}">
      <dsp:nvSpPr>
        <dsp:cNvPr id="0" name=""/>
        <dsp:cNvSpPr/>
      </dsp:nvSpPr>
      <dsp:spPr>
        <a:xfrm>
          <a:off x="6402546" y="1832136"/>
          <a:ext cx="1066041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81743C-99CF-447D-8F34-6CAB4DD1F9E5}">
      <dsp:nvSpPr>
        <dsp:cNvPr id="0" name=""/>
        <dsp:cNvSpPr/>
      </dsp:nvSpPr>
      <dsp:spPr>
        <a:xfrm>
          <a:off x="6492986" y="1918054"/>
          <a:ext cx="1066041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Demo evento</a:t>
          </a:r>
        </a:p>
      </dsp:txBody>
      <dsp:txXfrm>
        <a:off x="6508124" y="1933192"/>
        <a:ext cx="1035765" cy="486587"/>
      </dsp:txXfrm>
    </dsp:sp>
    <dsp:sp modelId="{DA298EEF-F88E-4C6B-8815-FB46F2EEAD9D}">
      <dsp:nvSpPr>
        <dsp:cNvPr id="0" name=""/>
        <dsp:cNvSpPr/>
      </dsp:nvSpPr>
      <dsp:spPr>
        <a:xfrm>
          <a:off x="7649468" y="1832136"/>
          <a:ext cx="1000371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25BC8E-95EB-400B-AE88-05C4659D797F}">
      <dsp:nvSpPr>
        <dsp:cNvPr id="0" name=""/>
        <dsp:cNvSpPr/>
      </dsp:nvSpPr>
      <dsp:spPr>
        <a:xfrm>
          <a:off x="7739908" y="1918054"/>
          <a:ext cx="1000371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Patrocinio</a:t>
          </a:r>
        </a:p>
      </dsp:txBody>
      <dsp:txXfrm>
        <a:off x="7755046" y="1933192"/>
        <a:ext cx="970095" cy="486587"/>
      </dsp:txXfrm>
    </dsp:sp>
    <dsp:sp modelId="{12800A87-3BAE-49CF-8787-C33E50BCB9B3}">
      <dsp:nvSpPr>
        <dsp:cNvPr id="0" name=""/>
        <dsp:cNvSpPr/>
      </dsp:nvSpPr>
      <dsp:spPr>
        <a:xfrm>
          <a:off x="8830719" y="1832136"/>
          <a:ext cx="813958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451DA-0CF8-4F88-BD7D-F577EDD5EFAB}">
      <dsp:nvSpPr>
        <dsp:cNvPr id="0" name=""/>
        <dsp:cNvSpPr/>
      </dsp:nvSpPr>
      <dsp:spPr>
        <a:xfrm>
          <a:off x="8921159" y="1918054"/>
          <a:ext cx="813958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Calidad</a:t>
          </a:r>
        </a:p>
      </dsp:txBody>
      <dsp:txXfrm>
        <a:off x="8936297" y="1933192"/>
        <a:ext cx="783682" cy="486587"/>
      </dsp:txXfrm>
    </dsp:sp>
    <dsp:sp modelId="{C0BCA878-0A41-446D-B018-690F7EDF16E2}">
      <dsp:nvSpPr>
        <dsp:cNvPr id="0" name=""/>
        <dsp:cNvSpPr/>
      </dsp:nvSpPr>
      <dsp:spPr>
        <a:xfrm>
          <a:off x="9825558" y="1832136"/>
          <a:ext cx="813958" cy="51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3965D7-BCE8-47BF-A83E-D2B501952872}">
      <dsp:nvSpPr>
        <dsp:cNvPr id="0" name=""/>
        <dsp:cNvSpPr/>
      </dsp:nvSpPr>
      <dsp:spPr>
        <a:xfrm>
          <a:off x="9915997" y="1918054"/>
          <a:ext cx="813958" cy="516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Otros</a:t>
          </a:r>
        </a:p>
      </dsp:txBody>
      <dsp:txXfrm>
        <a:off x="9931135" y="1933192"/>
        <a:ext cx="783682" cy="48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8EE38-6970-4C61-9938-42DC1AC2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81B65-BB9D-4694-B959-1AA4157E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96B95-943F-4C57-BF05-E29FE0A3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CE973-8FD8-4F08-B42B-32DD1BE6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511EB-E316-4AE1-9443-B533812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4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3049-CE93-41BD-ABB4-7C3DED39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326B1A-F4F4-4883-ADBE-CD726DCA2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76249-4C79-4516-A332-70E0AFE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EA7A8-0615-4DE5-8985-748545F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40D18-ADEB-4662-97C2-65C60579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56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164EB2-5749-402C-9922-FE0FF82EB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67A90-3BE4-4780-90AE-912B07FD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65B58-3A63-46FC-BC47-863146B4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76C6B-4F58-4A22-A908-D764F433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2648B-49EA-45C9-88C5-8FDEFB17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8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4986-5CBA-4359-8A3A-656756EF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832B1-2324-4568-9EAD-89C24E29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DEF38-D388-4C35-83D0-AF69C6AB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92A51-2DC7-4B37-AE96-F7ABA99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C9BF5-322B-4BED-B380-5DF1612A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9828F-A0C9-4056-88E7-F96FC42E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252B2A-4D05-4117-B217-1F5B0A2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9BA6A-A52F-4C38-BD59-07C08B53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E4D69-9D33-49C7-B27C-17531D30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04E1F-A9FD-48D8-A58A-F8428A30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7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870D-7CDD-4FDE-9E0E-0BCED49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E94F84-77E5-449E-AFC9-28CB1EDAF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F23FD8-538E-4AE8-AFDB-10B86E8A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990BA7-8DA1-4B62-9A40-069DB3B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C875B-0005-49BE-9232-08D832D7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A1995-0E64-49F5-8F23-7CF1356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8555F-0F9D-4027-B462-7F470A5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2DE9E-D801-451D-AD5F-5CAAE0C1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7203E2-70D7-4D16-852A-3D0A698EF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3A6A4B-8791-4E1A-9811-04332D677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19570C-F885-4770-B665-A0D27FD29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1249EC-7476-4D27-A371-69A03241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482FF9-20EC-4D5E-A676-24E90114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C5312C-6C96-4BA2-B466-85161339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11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3E65-D9A5-4B2C-98DC-5EDA455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D7C59-01F0-4289-87EC-62A2E979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9EE29B-E48F-46E1-B998-578B82B5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BB9FDD-5EE6-437C-9FC1-18E78E44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6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F1B7FA-9278-441B-AAB4-91A9E71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D54BF6-2E4E-4313-B942-922FD62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118A8-6CF3-4205-958A-AEF1BB72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3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81FD6-223A-4E08-AA7F-1505E7E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6690B-EB21-4E67-9131-76F5B5FD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87B724-91DB-4D9C-9538-818D9851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4CEC6-EDB3-4A87-9312-0249B01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6DB3B-B0AD-4A2F-9689-0E9F978A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94D6F-BE6D-4CC8-853D-4EA9485C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0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294AE-9212-4FCC-A6C1-FA7EE54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F8FF09-3A38-4A7D-AFC3-BBF78FEF4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E1D086-BF46-4AA7-8A99-320C7CAC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79153B-0545-4E66-8A1F-45F8BD39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C8C25-810A-40B6-A960-C8B0D46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3BFD9-6E4E-4EF2-9979-DBF86C1D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75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D514C3-107D-4549-9CCB-35DA7B6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F3C7B-2A18-450E-B6B3-4FBBC23A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96823-9153-478B-A3AA-41FEC0B71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64CC-66E2-4801-BC3C-AA973FC98AD8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7A651-6E6D-40B2-A65C-098CA17CA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8D326-D9DD-4500-B209-C24CA067C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ED70-EF32-4849-958F-C66672A9B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52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52C1344-0A29-4EA3-B66C-D3962F290A4B}"/>
              </a:ext>
            </a:extLst>
          </p:cNvPr>
          <p:cNvSpPr/>
          <p:nvPr/>
        </p:nvSpPr>
        <p:spPr>
          <a:xfrm>
            <a:off x="-893" y="1111348"/>
            <a:ext cx="12192000" cy="5584874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 t="-9320" b="-99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7EF3EF-9EB0-47AA-8E0F-02EDF23F3C8F}"/>
              </a:ext>
            </a:extLst>
          </p:cNvPr>
          <p:cNvSpPr/>
          <p:nvPr/>
        </p:nvSpPr>
        <p:spPr>
          <a:xfrm>
            <a:off x="0" y="0"/>
            <a:ext cx="12192000" cy="1111348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Arial Black" panose="020B0A04020102020204" pitchFamily="34" charset="0"/>
              </a:rPr>
              <a:t>ADVENTUREWORKS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1831B9-A039-4E7E-AD79-985369794244}"/>
              </a:ext>
            </a:extLst>
          </p:cNvPr>
          <p:cNvSpPr/>
          <p:nvPr/>
        </p:nvSpPr>
        <p:spPr>
          <a:xfrm>
            <a:off x="0" y="0"/>
            <a:ext cx="537029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LABORATORIO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79FEAB-7EB4-4355-9D4F-5E7C14F43747}"/>
              </a:ext>
            </a:extLst>
          </p:cNvPr>
          <p:cNvSpPr/>
          <p:nvPr/>
        </p:nvSpPr>
        <p:spPr>
          <a:xfrm>
            <a:off x="-893" y="6516913"/>
            <a:ext cx="12192000" cy="349405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50006" y="1609860"/>
            <a:ext cx="10908405" cy="4584878"/>
          </a:xfrm>
          <a:prstGeom prst="roundRect">
            <a:avLst>
              <a:gd name="adj" fmla="val 16948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9" name="Rectángulo redondeado 1">
            <a:extLst>
              <a:ext uri="{FF2B5EF4-FFF2-40B4-BE49-F238E27FC236}">
                <a16:creationId xmlns:a16="http://schemas.microsoft.com/office/drawing/2014/main" id="{AC22A67D-4C2E-451A-AE46-1E20E13C5365}"/>
              </a:ext>
            </a:extLst>
          </p:cNvPr>
          <p:cNvSpPr/>
          <p:nvPr/>
        </p:nvSpPr>
        <p:spPr>
          <a:xfrm>
            <a:off x="1394292" y="3754794"/>
            <a:ext cx="8069022" cy="3111524"/>
          </a:xfrm>
          <a:prstGeom prst="roundRect">
            <a:avLst>
              <a:gd name="adj" fmla="val 16948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Docente: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Gustavo Coronel</a:t>
            </a:r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Alumnos: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Guevara Puente, Favio Jesús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Lazo Santoyo, Carlos Caleb 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Escobar </a:t>
            </a:r>
            <a:r>
              <a:rPr lang="es-PE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Aristizabal</a:t>
            </a:r>
            <a:r>
              <a:rPr lang="es-PE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Ricardo Dante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PE" sz="2000" dirty="0"/>
          </a:p>
          <a:p>
            <a:pPr algn="ctr"/>
            <a:endParaRPr lang="es-PE" sz="2000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10" name="Rectángulo redondeado 1">
            <a:extLst>
              <a:ext uri="{FF2B5EF4-FFF2-40B4-BE49-F238E27FC236}">
                <a16:creationId xmlns:a16="http://schemas.microsoft.com/office/drawing/2014/main" id="{FBAA84EA-60C9-4E5D-816D-22DB2FC5991A}"/>
              </a:ext>
            </a:extLst>
          </p:cNvPr>
          <p:cNvSpPr/>
          <p:nvPr/>
        </p:nvSpPr>
        <p:spPr>
          <a:xfrm>
            <a:off x="9879968" y="5518028"/>
            <a:ext cx="4382840" cy="1339281"/>
          </a:xfrm>
          <a:prstGeom prst="roundRect">
            <a:avLst>
              <a:gd name="adj" fmla="val 16948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6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  <a:endParaRPr lang="es-PE" sz="4400" dirty="0"/>
          </a:p>
          <a:p>
            <a:pPr algn="ctr"/>
            <a:endParaRPr lang="es-PE" sz="4400" dirty="0"/>
          </a:p>
          <a:p>
            <a:pPr algn="ctr"/>
            <a:endParaRPr lang="es-PE" sz="4400" dirty="0"/>
          </a:p>
          <a:p>
            <a:pPr algn="ctr"/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41837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52C1344-0A29-4EA3-B66C-D3962F290A4B}"/>
              </a:ext>
            </a:extLst>
          </p:cNvPr>
          <p:cNvSpPr/>
          <p:nvPr/>
        </p:nvSpPr>
        <p:spPr>
          <a:xfrm>
            <a:off x="28135" y="1111348"/>
            <a:ext cx="12192000" cy="5584874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 t="-9320" b="-99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7EF3EF-9EB0-47AA-8E0F-02EDF23F3C8F}"/>
              </a:ext>
            </a:extLst>
          </p:cNvPr>
          <p:cNvSpPr/>
          <p:nvPr/>
        </p:nvSpPr>
        <p:spPr>
          <a:xfrm>
            <a:off x="0" y="0"/>
            <a:ext cx="12192000" cy="1111348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Arial Black" panose="020B0A04020102020204" pitchFamily="34" charset="0"/>
              </a:rPr>
              <a:t>ADVENTUREWORKS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1831B9-A039-4E7E-AD79-985369794244}"/>
              </a:ext>
            </a:extLst>
          </p:cNvPr>
          <p:cNvSpPr/>
          <p:nvPr/>
        </p:nvSpPr>
        <p:spPr>
          <a:xfrm>
            <a:off x="0" y="0"/>
            <a:ext cx="537029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DESCR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79FEAB-7EB4-4355-9D4F-5E7C14F43747}"/>
              </a:ext>
            </a:extLst>
          </p:cNvPr>
          <p:cNvSpPr/>
          <p:nvPr/>
        </p:nvSpPr>
        <p:spPr>
          <a:xfrm>
            <a:off x="-893" y="6516913"/>
            <a:ext cx="12192000" cy="349405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50006" y="1609860"/>
            <a:ext cx="10908405" cy="4584878"/>
          </a:xfrm>
          <a:prstGeom prst="roundRect">
            <a:avLst>
              <a:gd name="adj" fmla="val 16948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ADVENTURE WORKS es una gran empresa de fabricación multinacional. ADVENTURE WORKS fabrica y vende bicicletas de metal y de metal compuesto en los mercados de Norteamérica, Europa y Asia. Si bien su sede central de operaciones se encuentra en </a:t>
            </a:r>
            <a:r>
              <a:rPr lang="es-PE" sz="2000" dirty="0" err="1"/>
              <a:t>Bothell</a:t>
            </a:r>
            <a:r>
              <a:rPr lang="es-PE" sz="2000" dirty="0"/>
              <a:t>, Washington, con 290 empleados, en toda su base de mercado tiene distribuidos varios equipos regionales de ventas.</a:t>
            </a:r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pic>
        <p:nvPicPr>
          <p:cNvPr id="7" name="Imagen 6" descr="Diseño de Logo por TB Designs para Bitwise Solutions | Diseño #14118148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040" b="68445" l="8961" r="84747">
                        <a14:foregroundMark x1="23832" y1="37975" x2="79218" y2="64828"/>
                        <a14:foregroundMark x1="26215" y1="61935" x2="76835" y2="36528"/>
                        <a14:foregroundMark x1="42231" y1="39331" x2="65110" y2="42586"/>
                        <a14:foregroundMark x1="24214" y1="36890" x2="77216" y2="36166"/>
                        <a14:foregroundMark x1="77026" y1="36528" x2="75596" y2="63382"/>
                        <a14:foregroundMark x1="75596" y1="63382" x2="24023" y2="63382"/>
                        <a14:foregroundMark x1="24023" y1="63382" x2="24023" y2="37432"/>
                        <a14:foregroundMark x1="30124" y1="49638" x2="30124" y2="49638"/>
                        <a14:foregroundMark x1="32316" y1="46383" x2="44423" y2="57233"/>
                        <a14:foregroundMark x1="28408" y1="39512" x2="62536" y2="51808"/>
                        <a14:foregroundMark x1="56149" y1="41139" x2="74643" y2="52532"/>
                        <a14:foregroundMark x1="47188" y1="40958" x2="63489" y2="48734"/>
                        <a14:foregroundMark x1="51764" y1="39331" x2="59104" y2="42043"/>
                        <a14:foregroundMark x1="53384" y1="37975" x2="60534" y2="41863"/>
                        <a14:foregroundMark x1="35558" y1="58499" x2="63680" y2="58499"/>
                        <a14:foregroundMark x1="33174" y1="56510" x2="72450" y2="56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91" t="36977" r="23608" b="36751"/>
          <a:stretch/>
        </p:blipFill>
        <p:spPr bwMode="auto">
          <a:xfrm>
            <a:off x="4179854" y="3429000"/>
            <a:ext cx="3832292" cy="21031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24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52C1344-0A29-4EA3-B66C-D3962F290A4B}"/>
              </a:ext>
            </a:extLst>
          </p:cNvPr>
          <p:cNvSpPr/>
          <p:nvPr/>
        </p:nvSpPr>
        <p:spPr>
          <a:xfrm>
            <a:off x="28135" y="1111348"/>
            <a:ext cx="12192000" cy="5584874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 t="-9320" b="-99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7EF3EF-9EB0-47AA-8E0F-02EDF23F3C8F}"/>
              </a:ext>
            </a:extLst>
          </p:cNvPr>
          <p:cNvSpPr/>
          <p:nvPr/>
        </p:nvSpPr>
        <p:spPr>
          <a:xfrm>
            <a:off x="0" y="0"/>
            <a:ext cx="12192000" cy="1111348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Arial Black" panose="020B0A04020102020204" pitchFamily="34" charset="0"/>
              </a:rPr>
              <a:t>ADVENTUREWORKS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1831B9-A039-4E7E-AD79-985369794244}"/>
              </a:ext>
            </a:extLst>
          </p:cNvPr>
          <p:cNvSpPr/>
          <p:nvPr/>
        </p:nvSpPr>
        <p:spPr>
          <a:xfrm>
            <a:off x="0" y="0"/>
            <a:ext cx="537029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PROBLEMA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DC2E1AA-9F06-4B6C-B538-84CAED7FC018}"/>
              </a:ext>
            </a:extLst>
          </p:cNvPr>
          <p:cNvSpPr/>
          <p:nvPr/>
        </p:nvSpPr>
        <p:spPr>
          <a:xfrm>
            <a:off x="-893" y="6516913"/>
            <a:ext cx="12192000" cy="349405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943698" y="1196396"/>
            <a:ext cx="10869768" cy="5235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600" b="1" dirty="0"/>
              <a:t>ADVENTURE WORKS</a:t>
            </a:r>
            <a:r>
              <a:rPr lang="es-PE" sz="1600" dirty="0"/>
              <a:t> ha crecido en estos últimos años de manera preponderante. Tras estos buenos resultados obtenidos </a:t>
            </a:r>
            <a:r>
              <a:rPr lang="es-PE" sz="1600" dirty="0" err="1"/>
              <a:t>Adventure</a:t>
            </a:r>
            <a:r>
              <a:rPr lang="es-PE" sz="1600" dirty="0"/>
              <a:t> </a:t>
            </a:r>
            <a:r>
              <a:rPr lang="es-PE" sz="1600" dirty="0" err="1"/>
              <a:t>works</a:t>
            </a:r>
            <a:r>
              <a:rPr lang="es-PE" sz="1600" dirty="0"/>
              <a:t> está intentando ampliar su cuota de mercado dirigiendo sus ventas a sus mejores clientes a través de un nuevo plan de marketing.</a:t>
            </a:r>
          </a:p>
          <a:p>
            <a:pPr algn="just"/>
            <a:endParaRPr lang="es-PE" sz="1600" dirty="0"/>
          </a:p>
          <a:p>
            <a:pPr algn="just"/>
            <a:r>
              <a:rPr lang="es-PE" sz="1600" dirty="0"/>
              <a:t>En ese sentido, la implementación de la inteligencia de negocios se desarrollará en el área de ventas ya que es la encargada de generar el mayor beneficio.</a:t>
            </a:r>
          </a:p>
          <a:p>
            <a:pPr algn="just"/>
            <a:r>
              <a:rPr lang="es-PE" sz="1600" dirty="0"/>
              <a:t> </a:t>
            </a:r>
          </a:p>
          <a:p>
            <a:r>
              <a:rPr lang="es-PE" sz="1600" dirty="0"/>
              <a:t>La empresa cuenta con 10 razones de ventas esenciales:</a:t>
            </a:r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pPr lvl="0"/>
            <a:endParaRPr lang="es-PE" sz="1600" dirty="0"/>
          </a:p>
          <a:p>
            <a:endParaRPr lang="es-PE" sz="1600" dirty="0"/>
          </a:p>
          <a:p>
            <a:r>
              <a:rPr lang="es-PE" sz="1600" dirty="0"/>
              <a:t>Estas razones permiten que la empresa cuente con una amplia cartera de clientes y alta demanda.</a:t>
            </a:r>
          </a:p>
          <a:p>
            <a:endParaRPr lang="es-PE" sz="1600" dirty="0"/>
          </a:p>
          <a:p>
            <a:endParaRPr lang="es-PE" sz="16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750440182"/>
              </p:ext>
            </p:extLst>
          </p:nvPr>
        </p:nvGraphicFramePr>
        <p:xfrm>
          <a:off x="995348" y="2447775"/>
          <a:ext cx="10737439" cy="3513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742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D539F9DD-A1FA-4CD1-A781-B23C168FC69F}"/>
              </a:ext>
            </a:extLst>
          </p:cNvPr>
          <p:cNvSpPr/>
          <p:nvPr/>
        </p:nvSpPr>
        <p:spPr>
          <a:xfrm>
            <a:off x="0" y="0"/>
            <a:ext cx="12192000" cy="1111348"/>
          </a:xfrm>
          <a:prstGeom prst="rect">
            <a:avLst/>
          </a:prstGeom>
          <a:blipFill dpi="0" rotWithShape="1">
            <a:blip r:embed="rId2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Arial Black" panose="020B0A04020102020204" pitchFamily="34" charset="0"/>
              </a:rPr>
              <a:t>ADVENTUREWORKS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2C1344-0A29-4EA3-B66C-D3962F290A4B}"/>
              </a:ext>
            </a:extLst>
          </p:cNvPr>
          <p:cNvSpPr/>
          <p:nvPr/>
        </p:nvSpPr>
        <p:spPr>
          <a:xfrm>
            <a:off x="28135" y="1111348"/>
            <a:ext cx="12192000" cy="5584874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t="-9320" b="-99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1831B9-A039-4E7E-AD79-985369794244}"/>
              </a:ext>
            </a:extLst>
          </p:cNvPr>
          <p:cNvSpPr/>
          <p:nvPr/>
        </p:nvSpPr>
        <p:spPr>
          <a:xfrm>
            <a:off x="1" y="0"/>
            <a:ext cx="4064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MODELO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4052BF-CE74-4A57-9E5D-10E550FA4C82}"/>
              </a:ext>
            </a:extLst>
          </p:cNvPr>
          <p:cNvSpPr/>
          <p:nvPr/>
        </p:nvSpPr>
        <p:spPr>
          <a:xfrm>
            <a:off x="406401" y="0"/>
            <a:ext cx="406401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TRANSACCIONAL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D223F1-7D1E-4C3F-82E1-D7D5D2FDB5C8}"/>
              </a:ext>
            </a:extLst>
          </p:cNvPr>
          <p:cNvSpPr/>
          <p:nvPr/>
        </p:nvSpPr>
        <p:spPr>
          <a:xfrm>
            <a:off x="-893" y="6516913"/>
            <a:ext cx="12192000" cy="349405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r="1750"/>
          <a:stretch/>
        </p:blipFill>
        <p:spPr bwMode="auto">
          <a:xfrm>
            <a:off x="1775530" y="1198179"/>
            <a:ext cx="9176250" cy="53187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09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52C1344-0A29-4EA3-B66C-D3962F290A4B}"/>
              </a:ext>
            </a:extLst>
          </p:cNvPr>
          <p:cNvSpPr/>
          <p:nvPr/>
        </p:nvSpPr>
        <p:spPr>
          <a:xfrm>
            <a:off x="28135" y="1111348"/>
            <a:ext cx="12192000" cy="5584874"/>
          </a:xfrm>
          <a:prstGeom prst="rect">
            <a:avLst/>
          </a:prstGeom>
          <a:blipFill dpi="0" rotWithShape="1">
            <a:blip r:embed="rId2">
              <a:alphaModFix amt="23000"/>
            </a:blip>
            <a:srcRect/>
            <a:stretch>
              <a:fillRect t="-9320" b="-99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7EF3EF-9EB0-47AA-8E0F-02EDF23F3C8F}"/>
              </a:ext>
            </a:extLst>
          </p:cNvPr>
          <p:cNvSpPr/>
          <p:nvPr/>
        </p:nvSpPr>
        <p:spPr>
          <a:xfrm>
            <a:off x="0" y="0"/>
            <a:ext cx="12192000" cy="1111348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Arial Black" panose="020B0A04020102020204" pitchFamily="34" charset="0"/>
              </a:rPr>
              <a:t>ADVENTUREWORKS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1831B9-A039-4E7E-AD79-985369794244}"/>
              </a:ext>
            </a:extLst>
          </p:cNvPr>
          <p:cNvSpPr/>
          <p:nvPr/>
        </p:nvSpPr>
        <p:spPr>
          <a:xfrm>
            <a:off x="0" y="0"/>
            <a:ext cx="537029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solidFill>
                <a:schemeClr val="tx1"/>
              </a:solidFill>
            </a:endParaRP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ND</a:t>
            </a:r>
            <a:endParaRPr lang="es-ES" sz="3200" dirty="0">
              <a:solidFill>
                <a:schemeClr val="tx1"/>
              </a:solidFill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CADORES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DC2E1AA-9F06-4B6C-B538-84CAED7FC018}"/>
              </a:ext>
            </a:extLst>
          </p:cNvPr>
          <p:cNvSpPr/>
          <p:nvPr/>
        </p:nvSpPr>
        <p:spPr>
          <a:xfrm>
            <a:off x="-893" y="6516913"/>
            <a:ext cx="12192000" cy="349405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3" y="1710828"/>
            <a:ext cx="9932582" cy="33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52C1344-0A29-4EA3-B66C-D3962F290A4B}"/>
              </a:ext>
            </a:extLst>
          </p:cNvPr>
          <p:cNvSpPr/>
          <p:nvPr/>
        </p:nvSpPr>
        <p:spPr>
          <a:xfrm>
            <a:off x="28135" y="1111348"/>
            <a:ext cx="12192000" cy="5584874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t="-9320" b="-99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7EF3EF-9EB0-47AA-8E0F-02EDF23F3C8F}"/>
              </a:ext>
            </a:extLst>
          </p:cNvPr>
          <p:cNvSpPr/>
          <p:nvPr/>
        </p:nvSpPr>
        <p:spPr>
          <a:xfrm>
            <a:off x="0" y="0"/>
            <a:ext cx="12192000" cy="1111348"/>
          </a:xfrm>
          <a:prstGeom prst="rect">
            <a:avLst/>
          </a:prstGeom>
          <a:blipFill>
            <a:blip r:embed="rId3">
              <a:alphaModFix amt="23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  <a:latin typeface="Arial Black" panose="020B0A04020102020204" pitchFamily="34" charset="0"/>
              </a:rPr>
              <a:t>ADVENTUREWORKS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1831B9-A039-4E7E-AD79-985369794244}"/>
              </a:ext>
            </a:extLst>
          </p:cNvPr>
          <p:cNvSpPr/>
          <p:nvPr/>
        </p:nvSpPr>
        <p:spPr>
          <a:xfrm>
            <a:off x="1" y="0"/>
            <a:ext cx="4064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DI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SEÑO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4052BF-CE74-4A57-9E5D-10E550FA4C82}"/>
              </a:ext>
            </a:extLst>
          </p:cNvPr>
          <p:cNvSpPr/>
          <p:nvPr/>
        </p:nvSpPr>
        <p:spPr>
          <a:xfrm>
            <a:off x="406401" y="0"/>
            <a:ext cx="406401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DIMES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IONALL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D223F1-7D1E-4C3F-82E1-D7D5D2FDB5C8}"/>
              </a:ext>
            </a:extLst>
          </p:cNvPr>
          <p:cNvSpPr/>
          <p:nvPr/>
        </p:nvSpPr>
        <p:spPr>
          <a:xfrm>
            <a:off x="-893" y="6516913"/>
            <a:ext cx="12192000" cy="349405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2703E1-1BE4-413E-840A-8CF1CC64D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41" y="1410519"/>
            <a:ext cx="7892677" cy="49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67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225</Words>
  <Application>Microsoft Office PowerPoint</Application>
  <PresentationFormat>Panorámica</PresentationFormat>
  <Paragraphs>93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Favio Jesus Guevara Puente</dc:creator>
  <cp:lastModifiedBy>Favio Jesus Guevara Puente</cp:lastModifiedBy>
  <cp:revision>14</cp:revision>
  <dcterms:created xsi:type="dcterms:W3CDTF">2021-05-07T00:39:14Z</dcterms:created>
  <dcterms:modified xsi:type="dcterms:W3CDTF">2021-05-08T00:20:31Z</dcterms:modified>
</cp:coreProperties>
</file>