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57" r:id="rId6"/>
    <p:sldId id="263" r:id="rId7"/>
    <p:sldId id="265" r:id="rId8"/>
    <p:sldId id="264" r:id="rId9"/>
    <p:sldId id="261" r:id="rId10"/>
    <p:sldId id="262" r:id="rId11"/>
    <p:sldId id="259" r:id="rId12"/>
  </p:sldIdLst>
  <p:sldSz cx="12192000" cy="6858000"/>
  <p:notesSz cx="6858000" cy="9144000"/>
  <p:custDataLst>
    <p:tags r:id="rId13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3EDB-27D9-4017-9A6F-49A3C281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0138"/>
            <a:ext cx="9144000" cy="2387600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spcAft>
                <a:spcPts val="300"/>
              </a:spcAft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C5284-6133-48B5-94F9-965589F0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 anchor="ctr" anchorCtr="0"/>
          <a:lstStyle>
            <a:lvl1pPr marL="0" indent="0" algn="r">
              <a:buNone/>
              <a:defRPr sz="24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574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ito Cl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63364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60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601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675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5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63F2F-EE6A-46C9-BC59-9ABB526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0896C-1074-4F25-BF19-B7CE0B2E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118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234473-2020-4967-A47F-6954E6E0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56BAB-43A8-40A0-B4FE-C003CC64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5" y="1530849"/>
            <a:ext cx="10953750" cy="487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5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1" r:id="rId4"/>
    <p:sldLayoutId id="2147483662" r:id="rId5"/>
    <p:sldLayoutId id="2147483651" r:id="rId6"/>
    <p:sldLayoutId id="2147483660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yrasantosfebres.blogspot.com/2013/04/sonia-sotomayor-o-el-abrazo-del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4AE01CF-918C-4982-A8E9-B49F1B68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1537"/>
            <a:ext cx="9144000" cy="2761611"/>
          </a:xfrm>
        </p:spPr>
        <p:txBody>
          <a:bodyPr>
            <a:normAutofit/>
          </a:bodyPr>
          <a:lstStyle/>
          <a:p>
            <a:r>
              <a:rPr lang="es-MX" sz="4800" dirty="0"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PE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3024DF6-70DD-4580-8BCA-954E7BF2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1811"/>
            <a:ext cx="9144000" cy="844417"/>
          </a:xfrm>
        </p:spPr>
        <p:txBody>
          <a:bodyPr>
            <a:normAutofit/>
          </a:bodyPr>
          <a:lstStyle/>
          <a:p>
            <a:pPr algn="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#</a:t>
            </a:r>
          </a:p>
          <a:p>
            <a:pPr algn="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docente</a:t>
            </a:r>
            <a:endParaRPr lang="es-P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5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ES" dirty="0"/>
              <a:t>Referencias Bibliográficas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874714"/>
          </a:xfrm>
        </p:spPr>
        <p:txBody>
          <a:bodyPr>
            <a:normAutofit/>
          </a:bodyPr>
          <a:lstStyle/>
          <a:p>
            <a:r>
              <a:rPr lang="es-ES" dirty="0"/>
              <a:t>Larson, R. y Edwards, B. (2016). Cálculo. México: Cengage </a:t>
            </a:r>
            <a:r>
              <a:rPr lang="es-ES" dirty="0" err="1"/>
              <a:t>Learning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PE" dirty="0"/>
              <a:t>Cifra, M., </a:t>
            </a:r>
            <a:r>
              <a:rPr lang="es-PE" dirty="0" err="1"/>
              <a:t>Pokorný</a:t>
            </a:r>
            <a:r>
              <a:rPr lang="es-PE" dirty="0"/>
              <a:t>, J., </a:t>
            </a:r>
            <a:r>
              <a:rPr lang="es-PE" dirty="0" err="1"/>
              <a:t>Havelka</a:t>
            </a:r>
            <a:r>
              <a:rPr lang="es-PE" dirty="0"/>
              <a:t>, D. y </a:t>
            </a:r>
            <a:r>
              <a:rPr lang="es-PE" dirty="0" err="1"/>
              <a:t>Kucera</a:t>
            </a:r>
            <a:r>
              <a:rPr lang="es-PE" dirty="0"/>
              <a:t>, O. (2010). Electric </a:t>
            </a:r>
            <a:r>
              <a:rPr lang="es-PE" dirty="0" err="1"/>
              <a:t>field</a:t>
            </a:r>
            <a:r>
              <a:rPr lang="es-PE" dirty="0"/>
              <a:t> </a:t>
            </a:r>
            <a:r>
              <a:rPr lang="es-PE" dirty="0" err="1"/>
              <a:t>generated</a:t>
            </a:r>
            <a:r>
              <a:rPr lang="es-PE" dirty="0"/>
              <a:t> by axial longitudinal </a:t>
            </a:r>
            <a:r>
              <a:rPr lang="es-PE" dirty="0" err="1"/>
              <a:t>vibration</a:t>
            </a:r>
            <a:r>
              <a:rPr lang="es-PE" dirty="0"/>
              <a:t> </a:t>
            </a:r>
            <a:r>
              <a:rPr lang="es-PE" dirty="0" err="1"/>
              <a:t>modes</a:t>
            </a:r>
            <a:r>
              <a:rPr lang="es-PE" dirty="0"/>
              <a:t> of </a:t>
            </a:r>
            <a:r>
              <a:rPr lang="es-PE" dirty="0" err="1"/>
              <a:t>microtubule</a:t>
            </a:r>
            <a:r>
              <a:rPr lang="es-PE" dirty="0"/>
              <a:t>. Bio </a:t>
            </a:r>
            <a:r>
              <a:rPr lang="es-PE" dirty="0" err="1"/>
              <a:t>System</a:t>
            </a:r>
            <a:r>
              <a:rPr lang="es-PE" dirty="0"/>
              <a:t>, 100(2), 122-131.</a:t>
            </a:r>
          </a:p>
          <a:p>
            <a:endParaRPr lang="es-PE" dirty="0"/>
          </a:p>
          <a:p>
            <a:r>
              <a:rPr lang="es-ES" dirty="0"/>
              <a:t>Santos-Febres, M. (12 de abril de 2013). Sonia Sotomayor o el abrazo de la diáspora [Mensaje en un blog]. Recuperado de </a:t>
            </a:r>
            <a:r>
              <a:rPr lang="es-ES" dirty="0">
                <a:hlinkClick r:id="rId3"/>
              </a:rPr>
              <a:t>http://mayrasantosfebres.blogspot.com/2013/04/sonia-sotomayor-o-el-abrazo-dela.html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632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67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55743C4-3B2E-4C3D-8A26-4FF9F70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6421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C5E847-FF41-43D0-A74C-A13BD2ED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053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MX" dirty="0"/>
              <a:t>Propósito de la Clase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633645"/>
          </a:xfrm>
        </p:spPr>
        <p:txBody>
          <a:bodyPr/>
          <a:lstStyle/>
          <a:p>
            <a:r>
              <a:rPr lang="es-MX" dirty="0"/>
              <a:t>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30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MX" dirty="0"/>
              <a:t>Actividad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874714"/>
          </a:xfrm>
        </p:spPr>
        <p:txBody>
          <a:bodyPr/>
          <a:lstStyle/>
          <a:p>
            <a:r>
              <a:rPr lang="es-MX" dirty="0"/>
              <a:t>Se propone realizar al inicio una actividad de motivación antes de comenzar con el desarrollo de sus contenidos.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65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ES" dirty="0"/>
              <a:t>Título del tema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874714"/>
          </a:xfrm>
        </p:spPr>
        <p:txBody>
          <a:bodyPr/>
          <a:lstStyle/>
          <a:p>
            <a:r>
              <a:rPr lang="es-ES" dirty="0"/>
              <a:t>Desarrollar los temas/conceptos/ procesos</a:t>
            </a:r>
          </a:p>
          <a:p>
            <a:r>
              <a:rPr lang="es-ES" dirty="0"/>
              <a:t>Si coloca una imagen o tabla que no es de su autoría recuerde citarlas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155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ES" dirty="0"/>
              <a:t>Título del tema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874714"/>
          </a:xfrm>
        </p:spPr>
        <p:txBody>
          <a:bodyPr/>
          <a:lstStyle/>
          <a:p>
            <a:r>
              <a:rPr lang="es-ES" dirty="0"/>
              <a:t>Desarrollar los temas/conceptos/ procesos</a:t>
            </a:r>
          </a:p>
          <a:p>
            <a:r>
              <a:rPr lang="es-ES" dirty="0"/>
              <a:t>Si coloca una imagen o tabla recuerde citarlas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664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ES" dirty="0"/>
              <a:t>Casos/ Ejercicios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874714"/>
          </a:xfrm>
        </p:spPr>
        <p:txBody>
          <a:bodyPr/>
          <a:lstStyle/>
          <a:p>
            <a:r>
              <a:rPr lang="es-ES" dirty="0"/>
              <a:t>Proponer casos / ejercicios y desarrollarlo con los estudiantes</a:t>
            </a:r>
          </a:p>
          <a:p>
            <a:r>
              <a:rPr lang="es-ES" dirty="0"/>
              <a:t>Recuerde citar sus fuentes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568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2A1-D92F-4E5C-AB80-BBF1A7C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</p:spPr>
        <p:txBody>
          <a:bodyPr>
            <a:normAutofit/>
          </a:bodyPr>
          <a:lstStyle/>
          <a:p>
            <a:r>
              <a:rPr lang="es-ES" dirty="0"/>
              <a:t>¿Qué aprendimos hoy?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DEA74-36F4-4414-B7AD-90FF2D0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874714"/>
          </a:xfrm>
        </p:spPr>
        <p:txBody>
          <a:bodyPr/>
          <a:lstStyle/>
          <a:p>
            <a:r>
              <a:rPr lang="es-ES" dirty="0"/>
              <a:t>Resumen de los puntos que ha tratado en su sesión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3318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206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Raleway Medium</vt:lpstr>
      <vt:lpstr>Tema de Office</vt:lpstr>
      <vt:lpstr>Título del Tema</vt:lpstr>
      <vt:lpstr>Índice</vt:lpstr>
      <vt:lpstr>Presentación de PowerPoint</vt:lpstr>
      <vt:lpstr>Propósito de la Clase</vt:lpstr>
      <vt:lpstr>Actividad</vt:lpstr>
      <vt:lpstr>Título del tema</vt:lpstr>
      <vt:lpstr>Título del tema</vt:lpstr>
      <vt:lpstr>Casos/ Ejercicios</vt:lpstr>
      <vt:lpstr>¿Qué aprendimos hoy?</vt:lpstr>
      <vt:lpstr>Referencias Bibliográficas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</dc:title>
  <dc:creator>Paul Christian Flores Aguilar</dc:creator>
  <cp:lastModifiedBy>Gustavo Coronel</cp:lastModifiedBy>
  <cp:revision>13</cp:revision>
  <dcterms:created xsi:type="dcterms:W3CDTF">2020-10-16T00:16:41Z</dcterms:created>
  <dcterms:modified xsi:type="dcterms:W3CDTF">2021-11-10T18:39:33Z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DB87BCDB-A0B3-4BA5-91E8-965615079495</vt:lpwstr>
  </property>
  <property fmtid="{D5CDD505-2E9C-101B-9397-08002B2CF9AE}" pid="3" name="ArticulatePath">
    <vt:lpwstr>Presentación1</vt:lpwstr>
  </property>
</Properties>
</file>