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36B3-35DB-48D3-9FA9-322198F2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94466A-21B8-4768-86D4-A739A86F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A50C3-1E44-4D81-846D-F82EA037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9302A-19B7-458A-9AAA-AAE99C07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2CAB0-54AF-4993-9545-9C9FD69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834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4A408-CDB4-4DE4-83FD-C1384F2A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5D373-5E21-433B-8755-C262D6DC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A22F4-2270-447F-AA38-D521DAE1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86DA8-7214-487D-841E-11FC47AF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EFC95-9E1E-4C4A-BBF6-2BD9D79E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8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6468D6-280E-4368-8FBA-CC7C09914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D7F1EE-98AC-490B-9AE7-E72C341C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CDA5F-958F-4697-8C0D-485364D3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E6757-58AB-4388-A779-E459BF71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6C848-B7AE-4664-996B-0F7D577E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50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6C6FE-B7FA-4D8B-BADB-D78AD4A0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CC1AC-FBA2-483F-836F-642E503F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4AC60-FF88-4188-B63E-9C489A9E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C76CD-C0F2-45AC-8648-E2D1B9C1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53F9A-AC84-4BCA-9570-6DC2A6B9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262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FF566-87FF-4486-A6B3-08140015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F3FF-239D-445B-87F0-05AB9224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08A00-E86B-4A02-8194-C7AE8FE4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7F0A1-B6DE-43BE-9D1F-2BB4FF2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7E037-981D-4F25-A933-18817710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05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14033-D01C-4ED2-8ACD-887C055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E0CBA-4E93-461E-8159-3A2216B4A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0888F-AD6E-4FC8-B632-5D3AA966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39AE1-386E-4F77-AD4F-521FE16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3E46A1-1E07-462C-9BA4-3C825D91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5957D0-758B-4B8D-897E-B542CF4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5853-775C-4C54-B171-32321C55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E9C7E-0514-4C0D-B46E-7A245F67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645BFF-F78D-4812-9EEE-741106EC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FDEE8E-4A79-4E95-8D2F-ECBB39BEF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91A02A-9EF2-4818-AD14-78D16E54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2BEE0-6B14-44FC-96D0-01C5DA78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052E79-4DA4-4495-98F2-5C319DFA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FCF644-1278-4F96-B0DE-9B2E3EA5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55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27453-05DB-451A-8048-9F5A151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D66221-B572-482E-A635-C2E481D5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959603-53F0-4977-B7BD-E3771175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56244C-EE5D-44BD-AD23-D714B49A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7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E02142-DB4E-455B-84A7-2D1D74D0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013B21-76BC-448A-BF44-53440437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0A9BE-CC26-45FD-9DB5-C737A75F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7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B115A-D7A8-4916-B07E-8EF1742F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093F0-589E-4B0F-8842-5D0C1785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3E3B47-6498-4C82-BC60-F6B290267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F39CC-379B-4873-B3F9-F4BC278E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1A4BFF-9750-4DC6-81D1-5652C861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9A1B04-1778-4BE8-95AC-E315F963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4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66805-20A3-4053-B3DE-DA9CD836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501341-903C-4035-AC35-27070F897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D2AAA8-A71C-44BB-974A-1951C437A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66E4B-57FA-452B-980A-640968A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FF348-B7FD-40DC-94E6-FC22ABDC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2A626F-9BC0-40A1-8F93-7F3CCB0F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643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E2B34C-4D39-4A0D-B5CB-4DC07385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83307-8D9A-4AD9-8148-CBED37D5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A7BD66-95F6-432D-A7FA-A2151D497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021D-567F-4BFA-AF64-231A4CD8F725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2125B-81D5-4CBB-9F0B-3B8072A2C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2608E-37C1-4A89-A26A-29D61FF70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EE16-0725-41E9-A589-8745A942A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062C11-27E1-48C0-9793-4E30BAC35D57}"/>
              </a:ext>
            </a:extLst>
          </p:cNvPr>
          <p:cNvSpPr txBox="1"/>
          <p:nvPr/>
        </p:nvSpPr>
        <p:spPr>
          <a:xfrm>
            <a:off x="969641" y="381453"/>
            <a:ext cx="10019899" cy="60789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VENTA DE DESINFECTANTES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MX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accent4"/>
                </a:solidFill>
                <a:latin typeface="Lucida Console" panose="020B0609040504020204" pitchFamily="49" charset="0"/>
              </a:rPr>
              <a:t>Venta Nro.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INGRESO DE DATOS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Código de articulo: A90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Cantidad de litros: 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Precio por litro:   80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REPORTE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Importe de venta: 800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Existe otra venta (S/N)? </a:t>
            </a:r>
            <a:r>
              <a:rPr lang="es-PE" dirty="0">
                <a:solidFill>
                  <a:schemeClr val="accent4"/>
                </a:solidFill>
                <a:latin typeface="Lucida Console" panose="020B06090405040202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044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062C11-27E1-48C0-9793-4E30BAC35D57}"/>
              </a:ext>
            </a:extLst>
          </p:cNvPr>
          <p:cNvSpPr txBox="1"/>
          <p:nvPr/>
        </p:nvSpPr>
        <p:spPr>
          <a:xfrm>
            <a:off x="969641" y="381453"/>
            <a:ext cx="10019899" cy="60789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VENTA DE DESINFECTANTES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MX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accent4"/>
                </a:solidFill>
                <a:latin typeface="Lucida Console" panose="020B0609040504020204" pitchFamily="49" charset="0"/>
              </a:rPr>
              <a:t>Venta Nro. 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INGRESO DE DATOS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Código de articulo: A85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Cantidad de litros: 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Precio por litro:   70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REPORTE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Importe de venta: 350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Existe otra venta (S/N)? </a:t>
            </a:r>
            <a:r>
              <a:rPr lang="es-PE" dirty="0">
                <a:solidFill>
                  <a:schemeClr val="accent4"/>
                </a:solidFill>
                <a:latin typeface="Lucida Console" panose="020B06090405040202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5972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062C11-27E1-48C0-9793-4E30BAC35D57}"/>
              </a:ext>
            </a:extLst>
          </p:cNvPr>
          <p:cNvSpPr txBox="1"/>
          <p:nvPr/>
        </p:nvSpPr>
        <p:spPr>
          <a:xfrm>
            <a:off x="969641" y="381453"/>
            <a:ext cx="10019899" cy="60789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VENTA DE DESINFECTANTES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MX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accent4"/>
                </a:solidFill>
                <a:latin typeface="Lucida Console" panose="020B0609040504020204" pitchFamily="49" charset="0"/>
              </a:rPr>
              <a:t>Venta Nro. 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INGRESO DE DATOS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Código de articulo: A40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Cantidad de litros: 8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Precio por litro:   50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REPORTE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Importe de venta: 400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Existe otra venta (S/N)? </a:t>
            </a:r>
            <a:r>
              <a:rPr lang="es-PE" dirty="0">
                <a:solidFill>
                  <a:schemeClr val="accent4"/>
                </a:solidFill>
                <a:latin typeface="Lucida Console" panose="020B060904050402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460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062C11-27E1-48C0-9793-4E30BAC35D57}"/>
              </a:ext>
            </a:extLst>
          </p:cNvPr>
          <p:cNvSpPr txBox="1"/>
          <p:nvPr/>
        </p:nvSpPr>
        <p:spPr>
          <a:xfrm>
            <a:off x="969641" y="381453"/>
            <a:ext cx="10019899" cy="60789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VENTA DE DESINFECTANTES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MX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REPORTE FINAL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---------------------------------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Cantidad de facturas ingresadas: 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Cantidad de facturas con monto mayor a 600: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Acumulado del monto total: 1550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Acumulado de litros vendidos: 23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Fin del programa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PE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163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2021-10-21T17:41:24Z</dcterms:created>
  <dcterms:modified xsi:type="dcterms:W3CDTF">2021-10-21T17:51:07Z</dcterms:modified>
</cp:coreProperties>
</file>