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26" r:id="rId2"/>
    <p:sldId id="260" r:id="rId3"/>
    <p:sldId id="627" r:id="rId4"/>
    <p:sldId id="259" r:id="rId5"/>
  </p:sldIdLst>
  <p:sldSz cx="12192000" cy="6858000"/>
  <p:notesSz cx="6858000" cy="9144000"/>
  <p:embeddedFontLst>
    <p:embeddedFont>
      <p:font typeface="Bahnschrift" panose="020B0502040204020203" pitchFamily="34" charset="0"/>
      <p:regular r:id="rId6"/>
      <p:bold r:id="rId7"/>
    </p:embeddedFont>
    <p:embeddedFont>
      <p:font typeface="Barlow Condensed Medium" panose="00000606000000000000" pitchFamily="2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jalla One" panose="02000506040000020004" pitchFamily="2" charset="0"/>
      <p:regular r:id="rId14"/>
    </p:embeddedFont>
    <p:embeddedFont>
      <p:font typeface="Raleway Medium" pitchFamily="2" charset="0"/>
      <p:regular r:id="rId15"/>
      <p:italic r:id="rId16"/>
    </p:embeddedFont>
  </p:embeddedFontLst>
  <p:custDataLst>
    <p:tags r:id="rId17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F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3EDB-27D9-4017-9A6F-49A3C2814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2224"/>
            <a:ext cx="9144000" cy="2965514"/>
          </a:xfrm>
        </p:spPr>
        <p:txBody>
          <a:bodyPr anchor="ctr">
            <a:normAutofit/>
          </a:bodyPr>
          <a:lstStyle>
            <a:lvl1pPr algn="ctr">
              <a:spcBef>
                <a:spcPts val="300"/>
              </a:spcBef>
              <a:spcAft>
                <a:spcPts val="300"/>
              </a:spcAft>
              <a:defRPr sz="4800" b="0">
                <a:latin typeface="Fjalla One" panose="02000506040000020004" pitchFamily="2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C5284-6133-48B5-94F9-965589F01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3024"/>
            <a:ext cx="9144000" cy="10382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accent5">
                    <a:lumMod val="20000"/>
                    <a:lumOff val="80000"/>
                  </a:schemeClr>
                </a:solidFill>
                <a:latin typeface="Barlow Condensed Medium" panose="00000606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574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33802ED-E5EB-4312-B531-618864E1FD31}"/>
              </a:ext>
            </a:extLst>
          </p:cNvPr>
          <p:cNvSpPr txBox="1"/>
          <p:nvPr userDrawn="1"/>
        </p:nvSpPr>
        <p:spPr>
          <a:xfrm>
            <a:off x="2995961" y="3646448"/>
            <a:ext cx="6200078" cy="217448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PE" sz="2400" b="1" dirty="0">
                <a:solidFill>
                  <a:schemeClr val="accent1"/>
                </a:solidFill>
                <a:latin typeface="Bahnschrift" panose="020B0502040204020203" pitchFamily="34" charset="0"/>
              </a:rPr>
              <a:t>¿Hay alguna pregunta?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s-PE" sz="2400" dirty="0">
              <a:latin typeface="Bahnschrift" panose="020B0502040204020203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PE" sz="2400" dirty="0">
                <a:latin typeface="Bahnschrift" panose="020B0502040204020203" pitchFamily="34" charset="0"/>
              </a:rPr>
              <a:t>ecoronel@continental.edu.pe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PE" sz="2400" dirty="0">
                <a:latin typeface="Bahnschrift" panose="020B0502040204020203" pitchFamily="34" charset="0"/>
              </a:rPr>
              <a:t>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BFA47AD-9256-4167-9DF8-E3A990254BF0}"/>
              </a:ext>
            </a:extLst>
          </p:cNvPr>
          <p:cNvSpPr txBox="1"/>
          <p:nvPr userDrawn="1"/>
        </p:nvSpPr>
        <p:spPr>
          <a:xfrm>
            <a:off x="3414131" y="1399926"/>
            <a:ext cx="5363737" cy="14724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MX" sz="8000" dirty="0">
                <a:solidFill>
                  <a:schemeClr val="tx2">
                    <a:lumMod val="75000"/>
                  </a:schemeClr>
                </a:solidFill>
                <a:latin typeface="Fjalla One" panose="02000506040000020004" pitchFamily="2" charset="0"/>
              </a:rPr>
              <a:t>Gracias</a:t>
            </a:r>
            <a:endParaRPr lang="es-PE" sz="8000" dirty="0">
              <a:solidFill>
                <a:schemeClr val="tx2">
                  <a:lumMod val="75000"/>
                </a:schemeClr>
              </a:solidFill>
              <a:latin typeface="Fjalla One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2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posito Cla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D82A-A0CF-463E-B546-F50EC786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9CCD1-D259-43FE-9B93-6D4A5D27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30849"/>
            <a:ext cx="10953750" cy="4633645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60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D82A-A0CF-463E-B546-F50EC786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9CCD1-D259-43FE-9B93-6D4A5D27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601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7D82A-A0CF-463E-B546-F50EC786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5675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85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63F2F-EE6A-46C9-BC59-9ABB526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0896C-1074-4F25-BF19-B7CE0B2E7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1184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2898-3787-454E-8A3A-F136567B3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99147" y="2074482"/>
            <a:ext cx="9793706" cy="2709035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defRPr sz="3600"/>
            </a:lvl1pPr>
          </a:lstStyle>
          <a:p>
            <a:r>
              <a:rPr lang="es-ES" dirty="0"/>
              <a:t>Ingrese Título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5821C-FF6D-4A33-80CF-CA00DA0119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148" y="5088850"/>
            <a:ext cx="9793705" cy="123510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docente y asignatura</a:t>
            </a:r>
          </a:p>
        </p:txBody>
      </p:sp>
    </p:spTree>
    <p:extLst>
      <p:ext uri="{BB962C8B-B14F-4D97-AF65-F5344CB8AC3E}">
        <p14:creationId xmlns:p14="http://schemas.microsoft.com/office/powerpoint/2010/main" val="31686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5EC1D-916B-4733-BCC8-41A732C5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618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234473-2020-4967-A47F-6954E6E0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7" y="133351"/>
            <a:ext cx="9702977" cy="1253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156BAB-43A8-40A0-B4FE-C003CC64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5" y="1530849"/>
            <a:ext cx="10953750" cy="4874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951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1" r:id="rId4"/>
    <p:sldLayoutId id="2147483662" r:id="rId5"/>
    <p:sldLayoutId id="2147483651" r:id="rId6"/>
    <p:sldLayoutId id="2147483660" r:id="rId7"/>
    <p:sldLayoutId id="2147483664" r:id="rId8"/>
    <p:sldLayoutId id="2147483665" r:id="rId9"/>
    <p:sldLayoutId id="2147483666" r:id="rId10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Raleway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524000" y="1792224"/>
            <a:ext cx="9144000" cy="2965514"/>
          </a:xfrm>
        </p:spPr>
        <p:txBody>
          <a:bodyPr>
            <a:normAutofit fontScale="90000"/>
          </a:bodyPr>
          <a:lstStyle/>
          <a:p>
            <a:r>
              <a:rPr lang="es-PE" dirty="0"/>
              <a:t>PROGRAMACIÓN</a:t>
            </a:r>
            <a:br>
              <a:rPr lang="es-PE" dirty="0"/>
            </a:br>
            <a:r>
              <a:rPr lang="es-PE" dirty="0"/>
              <a:t>ORIENTADA A OBJETOS</a:t>
            </a:r>
            <a:br>
              <a:rPr lang="es-PE" dirty="0"/>
            </a:br>
            <a:br>
              <a:rPr lang="es-PE" dirty="0"/>
            </a:br>
            <a:r>
              <a:rPr lang="es-PE" dirty="0"/>
              <a:t>PRODUCTO ACADEMICO 1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BC1421B0-B71F-48A9-AA2F-B7B53ED13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53024"/>
            <a:ext cx="9144000" cy="1038225"/>
          </a:xfrm>
        </p:spPr>
        <p:txBody>
          <a:bodyPr/>
          <a:lstStyle/>
          <a:p>
            <a:r>
              <a:rPr lang="es-MX" dirty="0"/>
              <a:t>Eric Gustavo Coronel Castillo</a:t>
            </a:r>
          </a:p>
          <a:p>
            <a:r>
              <a:rPr lang="es-MX" dirty="0"/>
              <a:t>Docente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90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Enunciado</a:t>
            </a:r>
          </a:p>
        </p:txBody>
      </p:sp>
      <p:sp>
        <p:nvSpPr>
          <p:cNvPr id="10" name="Marcador de contenido 2"/>
          <p:cNvSpPr>
            <a:spLocks noGrp="1"/>
          </p:cNvSpPr>
          <p:nvPr>
            <p:ph idx="4294967295"/>
          </p:nvPr>
        </p:nvSpPr>
        <p:spPr>
          <a:xfrm>
            <a:off x="1080654" y="1533958"/>
            <a:ext cx="7045325" cy="4549775"/>
          </a:xfrm>
        </p:spPr>
        <p:txBody>
          <a:bodyPr anchor="ctr" anchorCtr="0">
            <a:normAutofit/>
          </a:bodyPr>
          <a:lstStyle/>
          <a:p>
            <a:pPr marL="0" indent="0" defTabSz="1700213">
              <a:buNone/>
            </a:pPr>
            <a:r>
              <a:rPr lang="es-MX" sz="2400"/>
              <a:t>Enunciado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56003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51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674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"/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17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Bahnschrift</vt:lpstr>
      <vt:lpstr>Arial</vt:lpstr>
      <vt:lpstr>Fjalla One</vt:lpstr>
      <vt:lpstr>Barlow Condensed Medium</vt:lpstr>
      <vt:lpstr>Calibri</vt:lpstr>
      <vt:lpstr>Raleway Medium</vt:lpstr>
      <vt:lpstr>Tema de Office</vt:lpstr>
      <vt:lpstr>PROGRAMACIÓN ORIENTADA A OBJETOS  PRODUCTO ACADEMICO 1</vt:lpstr>
      <vt:lpstr>Enunciado</vt:lpstr>
      <vt:lpstr>Presentación de PowerPoint</vt:lpstr>
      <vt:lpstr>Presentación de PowerPoint</vt:lpstr>
    </vt:vector>
  </TitlesOfParts>
  <Manager>Gustavo Coronel</Manager>
  <Company>Universidad Continental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- Gustavo Coronel</dc:title>
  <dc:creator>Gustavo Coronel</dc:creator>
  <cp:keywords>java jdbc netbeans gcoronelc</cp:keywords>
  <dc:description>Curso dictado por Gustavo Coronel en la Universidad Continental</dc:description>
  <cp:lastModifiedBy>Gustavo Coronel</cp:lastModifiedBy>
  <cp:revision>38</cp:revision>
  <dcterms:created xsi:type="dcterms:W3CDTF">2020-10-16T00:16:41Z</dcterms:created>
  <dcterms:modified xsi:type="dcterms:W3CDTF">2021-08-25T01:23:58Z</dcterms:modified>
  <cp:category>PROGRAMACIÓN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DB87BCDB-A0B3-4BA5-91E8-965615079495</vt:lpwstr>
  </property>
  <property fmtid="{D5CDD505-2E9C-101B-9397-08002B2CF9AE}" pid="3" name="ArticulatePath">
    <vt:lpwstr>Presentación1</vt:lpwstr>
  </property>
</Properties>
</file>