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7"/>
  </p:notesMasterIdLst>
  <p:sldIdLst>
    <p:sldId id="256" r:id="rId2"/>
    <p:sldId id="257" r:id="rId3"/>
    <p:sldId id="304" r:id="rId4"/>
    <p:sldId id="305" r:id="rId5"/>
    <p:sldId id="284" r:id="rId6"/>
  </p:sldIdLst>
  <p:sldSz cx="9144000" cy="5143500" type="screen16x9"/>
  <p:notesSz cx="6858000" cy="9144000"/>
  <p:embeddedFontLst>
    <p:embeddedFont>
      <p:font typeface="Barlow Semi Condensed" panose="020B0604020202020204" charset="0"/>
      <p:regular r:id="rId8"/>
      <p:bold r:id="rId9"/>
      <p:italic r:id="rId10"/>
      <p:boldItalic r:id="rId11"/>
    </p:embeddedFont>
    <p:embeddedFont>
      <p:font typeface="Barlow Semi Condensed Light" panose="020B0604020202020204" charset="0"/>
      <p:regular r:id="rId12"/>
      <p:bold r:id="rId13"/>
      <p:italic r:id="rId14"/>
      <p:boldItalic r:id="rId15"/>
    </p:embeddedFont>
    <p:embeddedFont>
      <p:font typeface="Barlow Semi Condensed Medium" panose="020B0604020202020204" charset="0"/>
      <p:regular r:id="rId16"/>
      <p:bold r:id="rId17"/>
      <p:italic r:id="rId18"/>
      <p:boldItalic r:id="rId19"/>
    </p:embeddedFont>
    <p:embeddedFont>
      <p:font typeface="Fjalla One" panose="02000506040000020004" pitchFamily="2" charset="0"/>
      <p:regular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B6A0B9-FD3B-452A-A5D4-6ED498256D89}">
  <a:tblStyle styleId="{4BB6A0B9-FD3B-452A-A5D4-6ED498256D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9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30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638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37DCE061-9AFA-43D8-BF67-56E89D7C9F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23500"/>
            <a:ext cx="4386941" cy="34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04571" y="2323725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4" r:id="rId4"/>
    <p:sldLayoutId id="2147483665" r:id="rId5"/>
    <p:sldLayoutId id="2147483669" r:id="rId6"/>
    <p:sldLayoutId id="2147483670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681057" y="2002536"/>
            <a:ext cx="3831899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2"/>
                </a:solidFill>
              </a:rPr>
              <a:t>Programación Orientada a Objetos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681057" y="3721608"/>
            <a:ext cx="3831899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300" dirty="0">
                <a:solidFill>
                  <a:schemeClr val="accent2">
                    <a:lumMod val="50000"/>
                  </a:schemeClr>
                </a:solidFill>
              </a:rPr>
              <a:t>Proyecto Vía Éxitos</a:t>
            </a:r>
            <a:endParaRPr sz="2300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Enunciado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subTitle" idx="1"/>
          </p:nvPr>
        </p:nvSpPr>
        <p:spPr>
          <a:xfrm>
            <a:off x="4690875" y="1319981"/>
            <a:ext cx="3557100" cy="2920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/>
          </a:bodyPr>
          <a:lstStyle/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s-PE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La empresa Vía Éxitos Necesita saber cuanto se le debe pagar a sus trabajadores y a cuanto asciende el importe del impuesto a la renta que debe retener.</a:t>
            </a: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s-PE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Los datos son:</a:t>
            </a:r>
          </a:p>
          <a:p>
            <a:pPr marL="361950" lvl="8" indent="-19843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PE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Cantidad diaria de horas trabajadas.</a:t>
            </a:r>
          </a:p>
          <a:p>
            <a:pPr marL="361950" lvl="8" indent="-19843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PE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Cantidad de días trabajados.</a:t>
            </a:r>
          </a:p>
          <a:p>
            <a:pPr marL="361950" lvl="8" indent="-19843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PE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El pago por hora.</a:t>
            </a: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s-PE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Se sabe que si los ingresos supera los 1500.00 Nuevos Soles, se debe retener el 8% de los ingresos correspondiente al impuesto a la renta.</a:t>
            </a:r>
            <a:endParaRPr lang="es-MX"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s-MX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Desarrollar el diagrama de clases.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634DAD7-C4A4-4A9D-A67C-834B38963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25" y="1150624"/>
            <a:ext cx="3158933" cy="32545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PE" dirty="0"/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4788FC-B326-4A82-AB14-D1F61A718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55" y="1260987"/>
            <a:ext cx="582168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PE" dirty="0"/>
              <a:t>Ejecución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9E1D08-396B-441E-9CF0-C94FF1559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063" y="1390496"/>
            <a:ext cx="3901874" cy="3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200" dirty="0"/>
              <a:t>Gracias</a:t>
            </a:r>
            <a:endParaRPr sz="7200" dirty="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¿Hay </a:t>
            </a:r>
            <a:r>
              <a:rPr lang="en" dirty="0">
                <a:solidFill>
                  <a:schemeClr val="accent2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alguna pregunta?</a:t>
            </a:r>
            <a:endParaRPr dirty="0">
              <a:solidFill>
                <a:schemeClr val="accent2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ecoronel@continental.edu.pe 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solidFill>
                  <a:schemeClr val="dk2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desarrollasoftware.com</a:t>
            </a:r>
            <a:endParaRPr dirty="0"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109</Words>
  <Application>Microsoft Office PowerPoint</Application>
  <PresentationFormat>Presentación en pantalla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Barlow Semi Condensed</vt:lpstr>
      <vt:lpstr>Barlow Semi Condensed Light</vt:lpstr>
      <vt:lpstr>Fjalla One</vt:lpstr>
      <vt:lpstr>Barlow Semi Condensed Medium</vt:lpstr>
      <vt:lpstr>Roboto Condensed Light</vt:lpstr>
      <vt:lpstr>Technology Consulting by Slidesgo</vt:lpstr>
      <vt:lpstr>Programación Orientada a Objetos</vt:lpstr>
      <vt:lpstr>Enunciado</vt:lpstr>
      <vt:lpstr>Solución</vt:lpstr>
      <vt:lpstr>Ejecución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cp:lastModifiedBy>Gustavo Coronel</cp:lastModifiedBy>
  <cp:revision>6</cp:revision>
  <dcterms:modified xsi:type="dcterms:W3CDTF">2021-08-25T02:26:57Z</dcterms:modified>
</cp:coreProperties>
</file>